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80977-F746-4764-B4C6-754E7697A248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C8940-0152-4A1E-AD85-E67F7D32C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Quality and Excellence in higher education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Semester ( Education </a:t>
            </a:r>
            <a:r>
              <a:rPr lang="en-US" dirty="0" err="1" smtClean="0"/>
              <a:t>Hons</a:t>
            </a:r>
            <a:r>
              <a:rPr lang="en-US" dirty="0" smtClean="0"/>
              <a:t>.)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Meaning of Quality Education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quality education is one that focuses on the whole child—the social , emotional, mental , physical and cognitive development of each student regardless of gender , race , ethnicity ,socioeconomic status or geographic location </a:t>
            </a:r>
          </a:p>
          <a:p>
            <a:r>
              <a:rPr lang="en-US" dirty="0" smtClean="0"/>
              <a:t> Quality education aims at developing a balanced set of capabilities of children to become economically productive and develop sustainable livelihood.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Excellence in Higher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Integrated Approach to assessment , planning and improvement in colleges and universities is designed to help address many of the challenges confronting higher education – particularly those over which we can exercise some direct influence.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we achieve excellence in education….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keys of excellence….</a:t>
            </a:r>
          </a:p>
          <a:p>
            <a:r>
              <a:rPr lang="en-US" dirty="0" smtClean="0"/>
              <a:t>1. Integrity– Match </a:t>
            </a:r>
            <a:r>
              <a:rPr lang="en-US" dirty="0" err="1" smtClean="0"/>
              <a:t>behaviour</a:t>
            </a:r>
            <a:r>
              <a:rPr lang="en-US" dirty="0" smtClean="0"/>
              <a:t> with values</a:t>
            </a:r>
          </a:p>
          <a:p>
            <a:r>
              <a:rPr lang="en-US" dirty="0" smtClean="0"/>
              <a:t>2. Learn from mistakes, </a:t>
            </a:r>
          </a:p>
          <a:p>
            <a:r>
              <a:rPr lang="en-US" dirty="0" smtClean="0"/>
              <a:t>3.Speak honestly and kindly</a:t>
            </a:r>
          </a:p>
          <a:p>
            <a:r>
              <a:rPr lang="en-US" dirty="0" smtClean="0"/>
              <a:t>4. Focus your attention on the present moment</a:t>
            </a:r>
          </a:p>
          <a:p>
            <a:r>
              <a:rPr lang="en-US" dirty="0" smtClean="0"/>
              <a:t>5.Commitment- make your dreams happen</a:t>
            </a:r>
          </a:p>
          <a:p>
            <a:r>
              <a:rPr lang="en-US" dirty="0" smtClean="0"/>
              <a:t>6. Flexibility- be willing to do things differently.</a:t>
            </a:r>
          </a:p>
          <a:p>
            <a:r>
              <a:rPr lang="en-US" dirty="0" smtClean="0"/>
              <a:t>7. Take responsibilities for action</a:t>
            </a:r>
          </a:p>
          <a:p>
            <a:r>
              <a:rPr lang="en-US" dirty="0" smtClean="0"/>
              <a:t>8. Balance- Live your best life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 for students on how to achieve excellence in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Set specific academic goal</a:t>
            </a:r>
          </a:p>
          <a:p>
            <a:r>
              <a:rPr lang="en-US" dirty="0" smtClean="0"/>
              <a:t>2. Organize and prioritize your academic assignments</a:t>
            </a:r>
          </a:p>
          <a:p>
            <a:r>
              <a:rPr lang="en-US" dirty="0" smtClean="0"/>
              <a:t>3. Study carefully the syllabus for each course</a:t>
            </a:r>
          </a:p>
          <a:p>
            <a:r>
              <a:rPr lang="en-US" dirty="0" smtClean="0"/>
              <a:t>4. Always plan your day and allocate your time wisely</a:t>
            </a:r>
          </a:p>
          <a:p>
            <a:r>
              <a:rPr lang="en-US" dirty="0" smtClean="0"/>
              <a:t>5. Attend as many lectures as possible and be active</a:t>
            </a:r>
          </a:p>
          <a:p>
            <a:r>
              <a:rPr lang="en-US" dirty="0" smtClean="0"/>
              <a:t>6. Study with someone or group fellow students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Importance of Discipline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To improve the value and quality of education it is very much important to set discipline , standards and codes of conduct for student to follow. Discipline is the most important key to education. Without proper discipline no one can achieve excellence in education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103</TotalTime>
  <Words>299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Quality and Excellence in higher education</vt:lpstr>
      <vt:lpstr>Meaning of Quality Education</vt:lpstr>
      <vt:lpstr>Excellence in Higher Education</vt:lpstr>
      <vt:lpstr>How can we achieve excellence in education….</vt:lpstr>
      <vt:lpstr>Tips for students on how to achieve excellence in education</vt:lpstr>
      <vt:lpstr>  Importance of Discipline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Departmental Activities, Department of Education, Women’s College ,Agartala</dc:title>
  <dc:creator>satyen</dc:creator>
  <cp:lastModifiedBy>satyen</cp:lastModifiedBy>
  <cp:revision>19</cp:revision>
  <dcterms:created xsi:type="dcterms:W3CDTF">2006-08-16T00:00:00Z</dcterms:created>
  <dcterms:modified xsi:type="dcterms:W3CDTF">2022-08-17T14:17:45Z</dcterms:modified>
</cp:coreProperties>
</file>