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E6B7-2D0E-4B0E-9AE1-5EC2A35B687E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8A91-9D34-455F-BBF7-ADE2D581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2</a:t>
            </a:r>
            <a:r>
              <a:rPr lang="en-US" baseline="30000" dirty="0" smtClean="0"/>
              <a:t>nd</a:t>
            </a:r>
            <a:r>
              <a:rPr lang="en-US" dirty="0" smtClean="0"/>
              <a:t> semester (major &amp; general)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880600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&amp; Characteristics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Personality is a dynamic organization within the individual of those psycho-physical systems that determine his unique adjustment to his environment.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Characteristics:- </a:t>
            </a:r>
          </a:p>
          <a:p>
            <a:pPr>
              <a:buNone/>
            </a:pPr>
            <a:r>
              <a:rPr lang="en-US" dirty="0" smtClean="0"/>
              <a:t> 1. Personality is something unique and specific.</a:t>
            </a:r>
          </a:p>
          <a:p>
            <a:pPr>
              <a:buNone/>
            </a:pPr>
            <a:r>
              <a:rPr lang="en-US" dirty="0" smtClean="0"/>
              <a:t> 2. Personality is self- consciousness.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3. Personality includes everything about a person.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4. It is an organization of some psycho- physical system.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5. Personality is not static it is dynamic.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6. Every personality is a product of heredity and environment.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7. Every personality is the end product of this process of learning and acquisition.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8. Life style of an individual shows his/her personality.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Education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142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Education 2nd semester (major &amp; general)</vt:lpstr>
      <vt:lpstr>Slide 2</vt:lpstr>
      <vt:lpstr>Definition &amp; Characteristics of Personality</vt:lpstr>
      <vt:lpstr>Characteristics of Personality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satyen</dc:creator>
  <cp:lastModifiedBy>satyen</cp:lastModifiedBy>
  <cp:revision>6</cp:revision>
  <dcterms:created xsi:type="dcterms:W3CDTF">2022-08-19T15:25:49Z</dcterms:created>
  <dcterms:modified xsi:type="dcterms:W3CDTF">2022-08-27T15:11:48Z</dcterms:modified>
</cp:coreProperties>
</file>