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62" r:id="rId2"/>
    <p:sldId id="263" r:id="rId3"/>
    <p:sldId id="264" r:id="rId4"/>
    <p:sldId id="265" r:id="rId5"/>
    <p:sldId id="266" r:id="rId6"/>
    <p:sldId id="26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p:scale>
          <a:sx n="70" d="100"/>
          <a:sy n="70" d="100"/>
        </p:scale>
        <p:origin x="-1302" y="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B1584F-7D5B-4BDC-96CF-6CBC23A4B550}" type="datetimeFigureOut">
              <a:rPr lang="en-US" smtClean="0"/>
              <a:pPr/>
              <a:t>8/19/2022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A2AC00-180C-442B-8CED-56DD151D1AB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2D1ADFA-0DD1-4DAD-93D8-8E0819EC2A8E}" type="datetimeFigureOut">
              <a:rPr lang="en-US" smtClean="0"/>
              <a:pPr/>
              <a:t>8/19/2022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8DE3F57-CA94-4FAA-AF03-53CCCDFF566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D1ADFA-0DD1-4DAD-93D8-8E0819EC2A8E}" type="datetimeFigureOut">
              <a:rPr lang="en-US" smtClean="0"/>
              <a:pPr/>
              <a:t>8/19/2022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DE3F57-CA94-4FAA-AF03-53CCCDFF566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D1ADFA-0DD1-4DAD-93D8-8E0819EC2A8E}" type="datetimeFigureOut">
              <a:rPr lang="en-US" smtClean="0"/>
              <a:pPr/>
              <a:t>8/19/2022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DE3F57-CA94-4FAA-AF03-53CCCDFF566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D1ADFA-0DD1-4DAD-93D8-8E0819EC2A8E}" type="datetimeFigureOut">
              <a:rPr lang="en-US" smtClean="0"/>
              <a:pPr/>
              <a:t>8/19/2022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DE3F57-CA94-4FAA-AF03-53CCCDFF566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2D1ADFA-0DD1-4DAD-93D8-8E0819EC2A8E}" type="datetimeFigureOut">
              <a:rPr lang="en-US" smtClean="0"/>
              <a:pPr/>
              <a:t>8/19/2022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DE3F57-CA94-4FAA-AF03-53CCCDFF566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2D1ADFA-0DD1-4DAD-93D8-8E0819EC2A8E}" type="datetimeFigureOut">
              <a:rPr lang="en-US" smtClean="0"/>
              <a:pPr/>
              <a:t>8/19/2022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DE3F57-CA94-4FAA-AF03-53CCCDFF566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2D1ADFA-0DD1-4DAD-93D8-8E0819EC2A8E}" type="datetimeFigureOut">
              <a:rPr lang="en-US" smtClean="0"/>
              <a:pPr/>
              <a:t>8/19/2022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DE3F57-CA94-4FAA-AF03-53CCCDFF566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2D1ADFA-0DD1-4DAD-93D8-8E0819EC2A8E}" type="datetimeFigureOut">
              <a:rPr lang="en-US" smtClean="0"/>
              <a:pPr/>
              <a:t>8/19/2022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DE3F57-CA94-4FAA-AF03-53CCCDFF566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D1ADFA-0DD1-4DAD-93D8-8E0819EC2A8E}" type="datetimeFigureOut">
              <a:rPr lang="en-US" smtClean="0"/>
              <a:pPr/>
              <a:t>8/19/2022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DE3F57-CA94-4FAA-AF03-53CCCDFF56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2D1ADFA-0DD1-4DAD-93D8-8E0819EC2A8E}" type="datetimeFigureOut">
              <a:rPr lang="en-US" smtClean="0"/>
              <a:pPr/>
              <a:t>8/19/2022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DE3F57-CA94-4FAA-AF03-53CCCDFF566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2D1ADFA-0DD1-4DAD-93D8-8E0819EC2A8E}" type="datetimeFigureOut">
              <a:rPr lang="en-US" smtClean="0"/>
              <a:pPr/>
              <a:t>8/19/2022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8DE3F57-CA94-4FAA-AF03-53CCCDFF566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2D1ADFA-0DD1-4DAD-93D8-8E0819EC2A8E}" type="datetimeFigureOut">
              <a:rPr lang="en-US" smtClean="0"/>
              <a:pPr/>
              <a:t>8/19/2022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8DE3F57-CA94-4FAA-AF03-53CCCDFF566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a:t>
            </a:r>
            <a:r>
              <a:rPr lang="en-US" dirty="0" err="1" smtClean="0"/>
              <a:t>Honours</a:t>
            </a:r>
            <a:r>
              <a:rPr lang="en-US" dirty="0" smtClean="0"/>
              <a:t> 7</a:t>
            </a:r>
            <a:r>
              <a:rPr lang="en-US" baseline="30000" dirty="0" smtClean="0"/>
              <a:t>th</a:t>
            </a:r>
            <a:r>
              <a:rPr lang="en-US" dirty="0" smtClean="0"/>
              <a:t> paper </a:t>
            </a:r>
            <a:endParaRPr lang="en-US" dirty="0"/>
          </a:p>
        </p:txBody>
      </p:sp>
      <p:sp>
        <p:nvSpPr>
          <p:cNvPr id="3" name="Content Placeholder 2"/>
          <p:cNvSpPr>
            <a:spLocks noGrp="1"/>
          </p:cNvSpPr>
          <p:nvPr>
            <p:ph idx="1"/>
          </p:nvPr>
        </p:nvSpPr>
        <p:spPr/>
        <p:txBody>
          <a:bodyPr/>
          <a:lstStyle/>
          <a:p>
            <a:r>
              <a:rPr lang="en-US" dirty="0" smtClean="0"/>
              <a:t>Meaning of Educational Research—</a:t>
            </a:r>
          </a:p>
          <a:p>
            <a:pPr>
              <a:buNone/>
            </a:pPr>
            <a:r>
              <a:rPr lang="en-US" dirty="0" smtClean="0"/>
              <a:t>    Educational research refers to the systematic collection and analysis of data related to the field of education. Here research may involve various aspects of education including student learning, teaching methods, teacher training and classroom dynamics.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Objectives/purpose of educational research</a:t>
            </a:r>
            <a:endParaRPr lang="en-US" dirty="0"/>
          </a:p>
        </p:txBody>
      </p:sp>
      <p:sp>
        <p:nvSpPr>
          <p:cNvPr id="3" name="Content Placeholder 2"/>
          <p:cNvSpPr>
            <a:spLocks noGrp="1"/>
          </p:cNvSpPr>
          <p:nvPr>
            <p:ph idx="1"/>
          </p:nvPr>
        </p:nvSpPr>
        <p:spPr/>
        <p:txBody>
          <a:bodyPr/>
          <a:lstStyle/>
          <a:p>
            <a:pPr>
              <a:buNone/>
            </a:pPr>
            <a:r>
              <a:rPr lang="en-US" dirty="0" smtClean="0"/>
              <a:t>  Educational research has enormous purposes</a:t>
            </a:r>
          </a:p>
          <a:p>
            <a:pPr>
              <a:buNone/>
            </a:pPr>
            <a:r>
              <a:rPr lang="en-US" dirty="0" smtClean="0"/>
              <a:t>1. To identify truth regarding enrolment, retention, dropout, quality of education etc.</a:t>
            </a:r>
          </a:p>
          <a:p>
            <a:pPr>
              <a:buNone/>
            </a:pPr>
            <a:r>
              <a:rPr lang="en-US" dirty="0" smtClean="0"/>
              <a:t>2. To build new knowledge regarding methodology, pedagogy or other core subjects areas. </a:t>
            </a:r>
          </a:p>
          <a:p>
            <a:pPr>
              <a:buNone/>
            </a:pPr>
            <a:r>
              <a:rPr lang="en-US" dirty="0" smtClean="0"/>
              <a:t>3. Adding of existing stock of knowledge related  to education</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 purpose</a:t>
            </a:r>
            <a:endParaRPr lang="en-US" dirty="0"/>
          </a:p>
        </p:txBody>
      </p:sp>
      <p:sp>
        <p:nvSpPr>
          <p:cNvPr id="3" name="Content Placeholder 2"/>
          <p:cNvSpPr>
            <a:spLocks noGrp="1"/>
          </p:cNvSpPr>
          <p:nvPr>
            <p:ph idx="1"/>
          </p:nvPr>
        </p:nvSpPr>
        <p:spPr/>
        <p:txBody>
          <a:bodyPr>
            <a:normAutofit/>
          </a:bodyPr>
          <a:lstStyle/>
          <a:p>
            <a:pPr>
              <a:buNone/>
            </a:pPr>
            <a:r>
              <a:rPr lang="en-US" dirty="0" smtClean="0"/>
              <a:t>4. To solve a problem related to classroom, institution, administrative level, policy level etc.</a:t>
            </a:r>
          </a:p>
          <a:p>
            <a:pPr>
              <a:buNone/>
            </a:pPr>
            <a:r>
              <a:rPr lang="en-US" dirty="0" smtClean="0"/>
              <a:t>5. Invention of new teaching methods, curriculum transaction strategies etc.</a:t>
            </a:r>
          </a:p>
          <a:p>
            <a:pPr>
              <a:buNone/>
            </a:pPr>
            <a:r>
              <a:rPr lang="en-US" dirty="0" smtClean="0"/>
              <a:t>6. Realizing the exact problems of educational sectors.</a:t>
            </a:r>
          </a:p>
          <a:p>
            <a:pPr>
              <a:buNone/>
            </a:pPr>
            <a:r>
              <a:rPr lang="en-US" dirty="0" smtClean="0"/>
              <a:t>7. Assess the effect of new methodology of teaching.</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077200" cy="45719"/>
          </a:xfrm>
        </p:spPr>
        <p:txBody>
          <a:bodyPr>
            <a:normAutofit fontScale="90000"/>
          </a:bodyPr>
          <a:lstStyle/>
          <a:p>
            <a:endParaRPr lang="en-US" dirty="0"/>
          </a:p>
        </p:txBody>
      </p:sp>
      <p:sp>
        <p:nvSpPr>
          <p:cNvPr id="3" name="Content Placeholder 2"/>
          <p:cNvSpPr>
            <a:spLocks noGrp="1"/>
          </p:cNvSpPr>
          <p:nvPr>
            <p:ph idx="1"/>
          </p:nvPr>
        </p:nvSpPr>
        <p:spPr>
          <a:xfrm>
            <a:off x="609600" y="609600"/>
            <a:ext cx="8077200" cy="3733801"/>
          </a:xfrm>
        </p:spPr>
        <p:txBody>
          <a:bodyPr/>
          <a:lstStyle/>
          <a:p>
            <a:pPr>
              <a:buNone/>
            </a:pPr>
            <a:r>
              <a:rPr lang="en-US" dirty="0" smtClean="0"/>
              <a:t>8. Identify and assess the ICT enabled classroom and teaching.</a:t>
            </a:r>
          </a:p>
          <a:p>
            <a:pPr>
              <a:buNone/>
            </a:pPr>
            <a:r>
              <a:rPr lang="en-US" dirty="0" smtClean="0"/>
              <a:t>9.To understand the teachers knowledge on latest evaluation techniques.</a:t>
            </a:r>
          </a:p>
          <a:p>
            <a:pPr>
              <a:buNone/>
            </a:pPr>
            <a:r>
              <a:rPr lang="en-US" dirty="0" smtClean="0"/>
              <a:t>10. To identify the hindrances to achieve </a:t>
            </a:r>
            <a:r>
              <a:rPr lang="en-US" dirty="0" err="1" smtClean="0"/>
              <a:t>universalization</a:t>
            </a:r>
            <a:r>
              <a:rPr lang="en-US" dirty="0" smtClean="0"/>
              <a:t> of education. </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Characteristics of a good research</a:t>
            </a:r>
            <a:endParaRPr lang="en-US" dirty="0"/>
          </a:p>
        </p:txBody>
      </p:sp>
      <p:sp>
        <p:nvSpPr>
          <p:cNvPr id="3" name="Content Placeholder 2"/>
          <p:cNvSpPr>
            <a:spLocks noGrp="1"/>
          </p:cNvSpPr>
          <p:nvPr>
            <p:ph idx="1"/>
          </p:nvPr>
        </p:nvSpPr>
        <p:spPr/>
        <p:txBody>
          <a:bodyPr/>
          <a:lstStyle/>
          <a:p>
            <a:r>
              <a:rPr lang="en-US" dirty="0" smtClean="0"/>
              <a:t>Research is directed towards the solution of a problem.</a:t>
            </a:r>
          </a:p>
          <a:p>
            <a:r>
              <a:rPr lang="en-US" dirty="0" smtClean="0"/>
              <a:t>Research is a continuous enquiry in search of knowledge. </a:t>
            </a:r>
          </a:p>
          <a:p>
            <a:r>
              <a:rPr lang="en-US" dirty="0" smtClean="0"/>
              <a:t>Research is carefully recorded and reported.</a:t>
            </a:r>
          </a:p>
          <a:p>
            <a:r>
              <a:rPr lang="en-US" dirty="0" smtClean="0"/>
              <a:t>Research involve the quest for answer to unsolved problems.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US" dirty="0"/>
          </a:p>
        </p:txBody>
      </p:sp>
      <p:sp>
        <p:nvSpPr>
          <p:cNvPr id="3" name="Subtitle 2"/>
          <p:cNvSpPr>
            <a:spLocks noGrp="1"/>
          </p:cNvSpPr>
          <p:nvPr>
            <p:ph type="subTitle" idx="1"/>
          </p:nvPr>
        </p:nvSpPr>
        <p:spPr/>
        <p:txBody>
          <a:bodyPr/>
          <a:lstStyle/>
          <a:p>
            <a:r>
              <a:rPr lang="en-US" dirty="0" smtClean="0"/>
              <a:t>Department of Education </a:t>
            </a:r>
          </a:p>
          <a:p>
            <a:r>
              <a:rPr lang="en-US" smtClean="0"/>
              <a:t>Women’s College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82</TotalTime>
  <Words>242</Words>
  <Application>Microsoft Office PowerPoint</Application>
  <PresentationFormat>On-screen Show (4:3)</PresentationFormat>
  <Paragraphs>24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Flow</vt:lpstr>
      <vt:lpstr>Education Honours 7th paper </vt:lpstr>
      <vt:lpstr>Objectives/purpose of educational research</vt:lpstr>
      <vt:lpstr>Objectives / purpose</vt:lpstr>
      <vt:lpstr>Slide 4</vt:lpstr>
      <vt:lpstr>Characteristics of a good research</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dc:title>
  <dc:creator>satyen</dc:creator>
  <cp:lastModifiedBy>satyen</cp:lastModifiedBy>
  <cp:revision>18</cp:revision>
  <dcterms:created xsi:type="dcterms:W3CDTF">2001-12-31T18:49:48Z</dcterms:created>
  <dcterms:modified xsi:type="dcterms:W3CDTF">2022-08-19T08:48:18Z</dcterms:modified>
</cp:coreProperties>
</file>