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4" r:id="rId2"/>
    <p:sldId id="271" r:id="rId3"/>
    <p:sldId id="282" r:id="rId4"/>
    <p:sldId id="281" r:id="rId5"/>
    <p:sldId id="283" r:id="rId6"/>
    <p:sldId id="272" r:id="rId7"/>
    <p:sldId id="256" r:id="rId8"/>
    <p:sldId id="261" r:id="rId9"/>
    <p:sldId id="268" r:id="rId10"/>
    <p:sldId id="269" r:id="rId11"/>
    <p:sldId id="262" r:id="rId12"/>
    <p:sldId id="273" r:id="rId13"/>
    <p:sldId id="275" r:id="rId14"/>
    <p:sldId id="270" r:id="rId15"/>
    <p:sldId id="274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5BE43-1EAD-4CC1-875F-B632DD14E373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AC395-7A3B-4174-8089-3F68791143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AC395-7A3B-4174-8089-3F68791143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smtClean="0"/>
              <a:t>semester major </a:t>
            </a:r>
            <a:r>
              <a:rPr lang="en-US" dirty="0" smtClean="0"/>
              <a:t>&amp; general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images of great educationis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077244"/>
            <a:ext cx="6191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is life long process to the adjustment with the changing society.   </a:t>
            </a:r>
          </a:p>
          <a:p>
            <a:endParaRPr lang="en-US" dirty="0" smtClean="0"/>
          </a:p>
          <a:p>
            <a:r>
              <a:rPr lang="en-US" dirty="0" smtClean="0"/>
              <a:t>.Education is the dynamic side of Philosophy which seek to discover common and practical values of life and directs accordingly the natural development of the child.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Education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Education is a systematic process.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a developmental process.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modification of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a training.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instruction and direction.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a continuous process.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a power and treasure.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life.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Education is development of individual and society.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/>
          <a:lstStyle/>
          <a:p>
            <a:r>
              <a:rPr lang="en-US" dirty="0" smtClean="0"/>
              <a:t>Nature of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457200" y="1066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7924800" cy="3873691"/>
          </a:xfrm>
        </p:spPr>
        <p:txBody>
          <a:bodyPr/>
          <a:lstStyle/>
          <a:p>
            <a:r>
              <a:rPr lang="en-US" dirty="0" smtClean="0"/>
              <a:t>We must not for a moment forget, it is a birthright to receive at least the basic education without which he/she can not fully discharge his/her duties as a citizen.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705600" cy="1066800"/>
          </a:xfrm>
        </p:spPr>
        <p:txBody>
          <a:bodyPr/>
          <a:lstStyle/>
          <a:p>
            <a:r>
              <a:rPr lang="en-US" dirty="0" smtClean="0"/>
              <a:t>Importance of Education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educational 		environment		</a:t>
            </a:r>
            <a:endParaRPr lang="en-US" dirty="0"/>
          </a:p>
        </p:txBody>
      </p:sp>
      <p:pic>
        <p:nvPicPr>
          <p:cNvPr id="4" name="Content Placeholder 3" descr="https://smedia2.intoday.in/indiatoday/images/stories/2016May/abdul-kalam_05301604063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077244"/>
            <a:ext cx="6191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is classified into three types :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en-US" dirty="0" smtClean="0"/>
              <a:t>Formal : School , College etc.</a:t>
            </a:r>
          </a:p>
          <a:p>
            <a:pPr marL="624078" indent="-514350">
              <a:buFont typeface="Wingdings" pitchFamily="2" charset="2"/>
              <a:buChar char="v"/>
            </a:pPr>
            <a:r>
              <a:rPr lang="en-US" dirty="0" smtClean="0"/>
              <a:t>Informal :Education received by child through general environment.</a:t>
            </a:r>
          </a:p>
          <a:p>
            <a:pPr marL="624078" indent="-514350" algn="just">
              <a:buFont typeface="Wingdings" pitchFamily="2" charset="2"/>
              <a:buChar char="v"/>
            </a:pPr>
            <a:r>
              <a:rPr lang="en-US" dirty="0" smtClean="0"/>
              <a:t>Non-formal : Gained by agencies like scout , guide , extra-curricular activities…etc.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228600"/>
            <a:ext cx="8229600" cy="1143000"/>
          </a:xfrm>
        </p:spPr>
        <p:txBody>
          <a:bodyPr/>
          <a:lstStyle/>
          <a:p>
            <a:r>
              <a:rPr lang="en-US" dirty="0" smtClean="0"/>
              <a:t>Types of Education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is purposeful and ethical activity, hence it is unthinkable without aims. </a:t>
            </a:r>
          </a:p>
          <a:p>
            <a:r>
              <a:rPr lang="en-US" dirty="0" smtClean="0"/>
              <a:t>Various views about the aims…..like the different views of educators ,thinkers and philosophers….that what should be the main aim of education.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Education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Development aim</a:t>
            </a:r>
          </a:p>
          <a:p>
            <a:r>
              <a:rPr lang="en-US" dirty="0" smtClean="0"/>
              <a:t>Social and citizenship aim</a:t>
            </a:r>
          </a:p>
          <a:p>
            <a:r>
              <a:rPr lang="en-US" dirty="0" smtClean="0"/>
              <a:t>Vocational aims of education</a:t>
            </a:r>
          </a:p>
          <a:p>
            <a:r>
              <a:rPr lang="en-US" dirty="0" smtClean="0"/>
              <a:t>The knowledge aim</a:t>
            </a:r>
          </a:p>
          <a:p>
            <a:r>
              <a:rPr lang="en-US" dirty="0" smtClean="0"/>
              <a:t>The complete living aim.</a:t>
            </a:r>
          </a:p>
          <a:p>
            <a:r>
              <a:rPr lang="en-US" dirty="0" smtClean="0"/>
              <a:t> Cultural Development aim</a:t>
            </a:r>
          </a:p>
          <a:p>
            <a:r>
              <a:rPr lang="en-US" dirty="0" smtClean="0"/>
              <a:t>Character Development aim</a:t>
            </a:r>
          </a:p>
          <a:p>
            <a:r>
              <a:rPr lang="en-US" dirty="0" smtClean="0"/>
              <a:t>Moral aim.</a:t>
            </a:r>
            <a:endParaRPr lang="en-US" smtClean="0"/>
          </a:p>
          <a:p>
            <a:r>
              <a:rPr lang="en-US" smtClean="0"/>
              <a:t> </a:t>
            </a:r>
            <a:r>
              <a:rPr lang="en-US" dirty="0" smtClean="0"/>
              <a:t>Self – realization.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Aims </a:t>
            </a:r>
            <a:r>
              <a:rPr lang="en-US" dirty="0" err="1" smtClean="0"/>
              <a:t>ofEducation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</a:p>
          <a:p>
            <a:r>
              <a:rPr lang="en-US" dirty="0" smtClean="0"/>
              <a:t>Teacher</a:t>
            </a:r>
          </a:p>
          <a:p>
            <a:r>
              <a:rPr lang="en-US" dirty="0" smtClean="0"/>
              <a:t> Curriculum</a:t>
            </a:r>
          </a:p>
          <a:p>
            <a:r>
              <a:rPr lang="en-US" dirty="0" smtClean="0"/>
              <a:t> Educational Environment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factors of Education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3125161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Concept of Education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133600"/>
            <a:ext cx="7696200" cy="2677711"/>
          </a:xfrm>
        </p:spPr>
        <p:txBody>
          <a:bodyPr/>
          <a:lstStyle/>
          <a:p>
            <a:r>
              <a:rPr lang="en-US" sz="3000" b="1" dirty="0" smtClean="0"/>
              <a:t>Education is simply to humanize </a:t>
            </a:r>
          </a:p>
          <a:p>
            <a:pPr lvl="4"/>
            <a:r>
              <a:rPr lang="en-US" sz="2600" b="1" dirty="0" smtClean="0"/>
              <a:t>the human being.						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Edu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63494" y="-129917"/>
            <a:ext cx="9307494" cy="6987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PERSPECTIVES ON EDUCATION PowerPoint Presentation, free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72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Edu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241" y="0"/>
            <a:ext cx="9199241" cy="6906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 – Enlightenment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D- Development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U-United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C-Creativity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A-Accountability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T-Talent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I-Innovative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O-Outstanding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N-Nationality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Every day that use can actually teach interesting ordinary notion.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Abbreviation of EDUCATION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V="1">
            <a:off x="609600" y="2170331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Meaning of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smtClean="0"/>
              <a:t>The word education comes from three Latin words. </a:t>
            </a:r>
            <a:r>
              <a:rPr lang="en-US" b="1" i="1" dirty="0" err="1" smtClean="0"/>
              <a:t>Educare</a:t>
            </a:r>
            <a:r>
              <a:rPr lang="en-US" b="1" i="1" dirty="0" smtClean="0"/>
              <a:t>, </a:t>
            </a:r>
            <a:r>
              <a:rPr lang="en-US" b="1" i="1" dirty="0" err="1" smtClean="0"/>
              <a:t>Educere</a:t>
            </a:r>
            <a:r>
              <a:rPr lang="en-US" b="1" i="1" dirty="0" smtClean="0"/>
              <a:t> ,</a:t>
            </a:r>
            <a:r>
              <a:rPr lang="en-US" b="1" i="1" dirty="0" err="1" smtClean="0"/>
              <a:t>Educatum</a:t>
            </a:r>
            <a:r>
              <a:rPr lang="en-US" b="1" i="1" dirty="0" smtClean="0"/>
              <a:t>. 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en-US" dirty="0" smtClean="0"/>
              <a:t>Wider meaning : Start from Cradle and ends to the Grave .</a:t>
            </a:r>
          </a:p>
          <a:p>
            <a:pPr marL="514350" indent="-514350" algn="just">
              <a:buNone/>
            </a:pPr>
            <a:r>
              <a:rPr lang="en-US" dirty="0" smtClean="0"/>
              <a:t>Narrow Meaning : Education is limited to some specific spheres.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Wider and Narrow Meanings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 result for images of great educationist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600"/>
            <a:ext cx="61912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</TotalTime>
  <Words>358</Words>
  <Application>Microsoft Office PowerPoint</Application>
  <PresentationFormat>On-screen Show (4:3)</PresentationFormat>
  <Paragraphs>62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1st semester major &amp; general</vt:lpstr>
      <vt:lpstr> Basic Concept of Education  </vt:lpstr>
      <vt:lpstr>Slide 3</vt:lpstr>
      <vt:lpstr>Slide 4</vt:lpstr>
      <vt:lpstr>Slide 5</vt:lpstr>
      <vt:lpstr>Abbreviation of EDUCATION</vt:lpstr>
      <vt:lpstr>Meaning of Education</vt:lpstr>
      <vt:lpstr>Wider and Narrow Meanings</vt:lpstr>
      <vt:lpstr>Slide 9</vt:lpstr>
      <vt:lpstr>Slide 10</vt:lpstr>
      <vt:lpstr>Definition of Education</vt:lpstr>
      <vt:lpstr>Nature of Education</vt:lpstr>
      <vt:lpstr>Importance of Education</vt:lpstr>
      <vt:lpstr>Importance of educational   environment  </vt:lpstr>
      <vt:lpstr>Types of Education</vt:lpstr>
      <vt:lpstr>Aims of Education</vt:lpstr>
      <vt:lpstr>Different Aims ofEducation</vt:lpstr>
      <vt:lpstr>Important factors of Education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Education</dc:title>
  <dc:creator>satyen</dc:creator>
  <cp:lastModifiedBy>satyen</cp:lastModifiedBy>
  <cp:revision>41</cp:revision>
  <dcterms:created xsi:type="dcterms:W3CDTF">2006-08-16T00:00:00Z</dcterms:created>
  <dcterms:modified xsi:type="dcterms:W3CDTF">2022-08-17T14:12:23Z</dcterms:modified>
</cp:coreProperties>
</file>