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702D-589F-42C7-B8AD-810B40FBD41A}" type="datetimeFigureOut">
              <a:rPr lang="en-US" smtClean="0"/>
              <a:pPr/>
              <a:t>12/26/2022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FCC-4FF0-49A9-BAAD-B3F7071B96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702D-589F-42C7-B8AD-810B40FBD41A}" type="datetimeFigureOut">
              <a:rPr lang="en-US" smtClean="0"/>
              <a:pPr/>
              <a:t>12/26/2022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FCC-4FF0-49A9-BAAD-B3F7071B96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702D-589F-42C7-B8AD-810B40FBD41A}" type="datetimeFigureOut">
              <a:rPr lang="en-US" smtClean="0"/>
              <a:pPr/>
              <a:t>12/26/2022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FCC-4FF0-49A9-BAAD-B3F7071B96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702D-589F-42C7-B8AD-810B40FBD41A}" type="datetimeFigureOut">
              <a:rPr lang="en-US" smtClean="0"/>
              <a:pPr/>
              <a:t>12/26/2022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FCC-4FF0-49A9-BAAD-B3F7071B96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702D-589F-42C7-B8AD-810B40FBD41A}" type="datetimeFigureOut">
              <a:rPr lang="en-US" smtClean="0"/>
              <a:pPr/>
              <a:t>12/26/2022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FCC-4FF0-49A9-BAAD-B3F7071B96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702D-589F-42C7-B8AD-810B40FBD41A}" type="datetimeFigureOut">
              <a:rPr lang="en-US" smtClean="0"/>
              <a:pPr/>
              <a:t>12/26/2022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FCC-4FF0-49A9-BAAD-B3F7071B96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702D-589F-42C7-B8AD-810B40FBD41A}" type="datetimeFigureOut">
              <a:rPr lang="en-US" smtClean="0"/>
              <a:pPr/>
              <a:t>12/26/2022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FCC-4FF0-49A9-BAAD-B3F7071B96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702D-589F-42C7-B8AD-810B40FBD41A}" type="datetimeFigureOut">
              <a:rPr lang="en-US" smtClean="0"/>
              <a:pPr/>
              <a:t>12/26/2022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FCC-4FF0-49A9-BAAD-B3F7071B96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702D-589F-42C7-B8AD-810B40FBD41A}" type="datetimeFigureOut">
              <a:rPr lang="en-US" smtClean="0"/>
              <a:pPr/>
              <a:t>12/26/2022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FCC-4FF0-49A9-BAAD-B3F7071B96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702D-589F-42C7-B8AD-810B40FBD41A}" type="datetimeFigureOut">
              <a:rPr lang="en-US" smtClean="0"/>
              <a:pPr/>
              <a:t>12/26/2022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FCC-4FF0-49A9-BAAD-B3F7071B96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702D-589F-42C7-B8AD-810B40FBD41A}" type="datetimeFigureOut">
              <a:rPr lang="en-US" smtClean="0"/>
              <a:pPr/>
              <a:t>12/26/2022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FCC-4FF0-49A9-BAAD-B3F7071B96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6702D-589F-42C7-B8AD-810B40FBD41A}" type="datetimeFigureOut">
              <a:rPr lang="en-US" smtClean="0"/>
              <a:pPr/>
              <a:t>12/26/2022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37FCC-4FF0-49A9-BAAD-B3F7071B961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-32" y="-1"/>
            <a:ext cx="9144064" cy="688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-32" y="0"/>
            <a:ext cx="9144064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-32" y="-595"/>
            <a:ext cx="9144032" cy="688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-32" y="0"/>
            <a:ext cx="9144064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728" r="12728"/>
          <a:stretch>
            <a:fillRect/>
          </a:stretch>
        </p:blipFill>
        <p:spPr bwMode="auto">
          <a:xfrm>
            <a:off x="-8545" y="1"/>
            <a:ext cx="9152545" cy="69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-32" y="0"/>
            <a:ext cx="9144032" cy="688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-31" y="-1"/>
            <a:ext cx="9144063" cy="688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-32" y="0"/>
            <a:ext cx="9144064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-32" y="-1"/>
            <a:ext cx="9144063" cy="688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-32" y="-1"/>
            <a:ext cx="9144063" cy="688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-32" y="0"/>
            <a:ext cx="9144064" cy="68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-32" y="0"/>
            <a:ext cx="9144064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12628" r="12735"/>
          <a:stretch>
            <a:fillRect/>
          </a:stretch>
        </p:blipFill>
        <p:spPr bwMode="auto">
          <a:xfrm>
            <a:off x="-32" y="0"/>
            <a:ext cx="9144032" cy="688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-32" y="0"/>
            <a:ext cx="9144064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-32" y="0"/>
            <a:ext cx="9144064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-32" y="0"/>
            <a:ext cx="9144064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-32" y="0"/>
            <a:ext cx="9144064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-32" y="0"/>
            <a:ext cx="9144064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-32" y="0"/>
            <a:ext cx="9144064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-32" y="0"/>
            <a:ext cx="9144064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Gautam</dc:creator>
  <cp:lastModifiedBy>Dr. Gautam</cp:lastModifiedBy>
  <cp:revision>6</cp:revision>
  <dcterms:created xsi:type="dcterms:W3CDTF">2022-12-26T14:24:48Z</dcterms:created>
  <dcterms:modified xsi:type="dcterms:W3CDTF">2022-12-26T14:59:24Z</dcterms:modified>
</cp:coreProperties>
</file>