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11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973-7229-4C37-A749-B78B1BBA586F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375D-062E-4D73-9F68-EE13CD531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973-7229-4C37-A749-B78B1BBA586F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375D-062E-4D73-9F68-EE13CD531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973-7229-4C37-A749-B78B1BBA586F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375D-062E-4D73-9F68-EE13CD531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973-7229-4C37-A749-B78B1BBA586F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375D-062E-4D73-9F68-EE13CD531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973-7229-4C37-A749-B78B1BBA586F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375D-062E-4D73-9F68-EE13CD531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973-7229-4C37-A749-B78B1BBA586F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375D-062E-4D73-9F68-EE13CD531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973-7229-4C37-A749-B78B1BBA586F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375D-062E-4D73-9F68-EE13CD531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973-7229-4C37-A749-B78B1BBA586F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375D-062E-4D73-9F68-EE13CD531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973-7229-4C37-A749-B78B1BBA586F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375D-062E-4D73-9F68-EE13CD531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973-7229-4C37-A749-B78B1BBA586F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375D-062E-4D73-9F68-EE13CD531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973-7229-4C37-A749-B78B1BBA586F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41375D-062E-4D73-9F68-EE13CD531C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080973-7229-4C37-A749-B78B1BBA586F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41375D-062E-4D73-9F68-EE13CD531CA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Broadway" pitchFamily="82" charset="0"/>
              </a:rPr>
              <a:t>IDEALIST THEORY OF  THE STATE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4495800"/>
            <a:ext cx="5416296" cy="1752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MV Boli" pitchFamily="2" charset="0"/>
                <a:cs typeface="MV Boli" pitchFamily="2" charset="0"/>
              </a:rPr>
              <a:t>PREPARED AND PRESENTED BY- </a:t>
            </a:r>
          </a:p>
          <a:p>
            <a:r>
              <a:rPr lang="en-US" b="1" dirty="0">
                <a:latin typeface="MV Boli" pitchFamily="2" charset="0"/>
                <a:cs typeface="MV Boli" pitchFamily="2" charset="0"/>
              </a:rPr>
              <a:t>RUMA CHOWDHURY</a:t>
            </a:r>
            <a:r>
              <a:rPr lang="en-US" dirty="0">
                <a:latin typeface="MV Boli" pitchFamily="2" charset="0"/>
                <a:cs typeface="MV Boli" pitchFamily="2" charset="0"/>
              </a:rPr>
              <a:t>,</a:t>
            </a:r>
          </a:p>
          <a:p>
            <a:r>
              <a:rPr lang="en-US" dirty="0">
                <a:latin typeface="MV Boli" pitchFamily="2" charset="0"/>
                <a:cs typeface="MV Boli" pitchFamily="2" charset="0"/>
              </a:rPr>
              <a:t>POST GRADUATE TEACHER,</a:t>
            </a:r>
          </a:p>
          <a:p>
            <a:r>
              <a:rPr lang="en-US" dirty="0">
                <a:latin typeface="MV Boli" pitchFamily="2" charset="0"/>
                <a:cs typeface="MV Boli" pitchFamily="2" charset="0"/>
              </a:rPr>
              <a:t>DEPARTMENT OF POLITICAL SCIENCE,</a:t>
            </a:r>
          </a:p>
          <a:p>
            <a:r>
              <a:rPr lang="en-US" dirty="0">
                <a:latin typeface="MV Boli" pitchFamily="2" charset="0"/>
                <a:cs typeface="MV Boli" pitchFamily="2" charset="0"/>
              </a:rPr>
              <a:t>WOMEN’S COLLEGE,AGARTALA</a:t>
            </a:r>
          </a:p>
          <a:p>
            <a:endParaRPr lang="en-US" b="1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          Idealist theory is one of the most important philosophical theory regarding the nature of the state . Idealist theory vests absolute power in the state and regards state as an ethical institution.</a:t>
            </a:r>
          </a:p>
          <a:p>
            <a:pPr>
              <a:buNone/>
            </a:pPr>
            <a:r>
              <a:rPr lang="en-US" dirty="0"/>
              <a:t>              The basic principle of this theory is that the state is an end and the individual is a </a:t>
            </a:r>
            <a:r>
              <a:rPr lang="en-US" dirty="0" err="1"/>
              <a:t>means.According</a:t>
            </a:r>
            <a:r>
              <a:rPr lang="en-US" dirty="0"/>
              <a:t> to Hegel ,the individual can perfect himself only in the </a:t>
            </a:r>
            <a:r>
              <a:rPr lang="en-US" dirty="0" err="1"/>
              <a:t>state.Everything</a:t>
            </a:r>
            <a:r>
              <a:rPr lang="en-US" dirty="0"/>
              <a:t> is neither within the </a:t>
            </a:r>
            <a:r>
              <a:rPr lang="en-US" dirty="0" err="1"/>
              <a:t>state,nothing</a:t>
            </a:r>
            <a:r>
              <a:rPr lang="en-US" dirty="0"/>
              <a:t> outside nor against it.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ORIGIN AND DEVELOPMENT OF IDEALIST THEORY OF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2133600"/>
            <a:ext cx="4419600" cy="4495800"/>
          </a:xfrm>
        </p:spPr>
        <p:txBody>
          <a:bodyPr>
            <a:normAutofit/>
          </a:bodyPr>
          <a:lstStyle/>
          <a:p>
            <a:r>
              <a:rPr lang="en-US" sz="2800" dirty="0"/>
              <a:t>     Its earliest trace are found in the writings of Plato and Aristotle .Both of them regards state as natural and necessary element.</a:t>
            </a:r>
          </a:p>
        </p:txBody>
      </p:sp>
      <p:pic>
        <p:nvPicPr>
          <p:cNvPr id="5" name="Picture 4" descr="PA777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3276600" cy="42738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6324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PLATO AND ARISTOTLE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838200"/>
            <a:ext cx="4267200" cy="5486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     This theory was explained in better way by the German philosophers of the 18</a:t>
            </a:r>
            <a:r>
              <a:rPr lang="en-US" baseline="30000" dirty="0"/>
              <a:t>th</a:t>
            </a:r>
            <a:r>
              <a:rPr lang="en-US" dirty="0"/>
              <a:t> and 19</a:t>
            </a:r>
            <a:r>
              <a:rPr lang="en-US" baseline="30000" dirty="0"/>
              <a:t>th</a:t>
            </a:r>
            <a:r>
              <a:rPr lang="en-US" dirty="0"/>
              <a:t> centuries. In this connection we must remember two names ,Kant and  Hegel .   Other German philosophers like Neitsche , Bernherdi and Treitschke supported the extreme idealism of Hegel and glorified the state to an illogical extreme. </a:t>
            </a:r>
          </a:p>
        </p:txBody>
      </p:sp>
      <p:pic>
        <p:nvPicPr>
          <p:cNvPr id="4" name="Picture 3" descr="Immanuel-K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685801"/>
            <a:ext cx="2057400" cy="2431676"/>
          </a:xfrm>
          <a:prstGeom prst="rect">
            <a:avLst/>
          </a:prstGeom>
        </p:spPr>
      </p:pic>
      <p:pic>
        <p:nvPicPr>
          <p:cNvPr id="5" name="Picture 4" descr="HEG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505200"/>
            <a:ext cx="2071116" cy="25781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32004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IMMANUEL KANT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6096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</a:t>
            </a:r>
            <a:r>
              <a:rPr lang="en-US" b="1" dirty="0"/>
              <a:t>G.W.F. HEGEL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914400"/>
            <a:ext cx="4114800" cy="411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                 Green was an English philosopher and moderate idealist unlike the extremist like Hegel and Kant .Bradley and </a:t>
            </a:r>
            <a:r>
              <a:rPr lang="en-US" sz="2800" dirty="0" err="1"/>
              <a:t>Bosanquet</a:t>
            </a:r>
            <a:r>
              <a:rPr lang="en-US" sz="2800" dirty="0"/>
              <a:t> also advocated the cause of idealism almost in the same ways as T.H . Green.</a:t>
            </a:r>
          </a:p>
        </p:txBody>
      </p:sp>
      <p:pic>
        <p:nvPicPr>
          <p:cNvPr id="3" name="Picture 2" descr="GreenTH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3124200" cy="44361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1816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           T.H.GREEN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MAIN TENETS OF  IDEALIST  		  THEORY OF THE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State  is an ethical institution 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State is the Divine Idea as it exists on earth.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State has got its independent will and personality.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State is a natural, necessary and absolute association.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State possesses an organic unity.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State is the creator and protector of the rights  and freedom of the individuals.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The basis of state is will, not force.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CRITICISM OF IDEALIST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/>
              <a:t>An abstract theory 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Danger to the rights and freedom.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It is based on wrong conception.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Absolute conservative theory.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VALUE OF THE IDEALIST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800" dirty="0"/>
              <a:t>The idealist theory is a happy blending of politics and ethics.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The theory is good because it emphasizes the need of cohesion between different individuals and also different associations.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The theory underlines the state is the source of all laws.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Lastly the theory keeps before it some ideal which may not exist in reality but must be path-finder for all states.</a:t>
            </a:r>
          </a:p>
          <a:p>
            <a:pPr lvl="1">
              <a:buFont typeface="Wingdings" pitchFamily="2" charset="2"/>
              <a:buChar char="Ø"/>
            </a:pPr>
            <a:endParaRPr lang="en-US" sz="2800" dirty="0"/>
          </a:p>
          <a:p>
            <a:pPr lvl="1">
              <a:buNone/>
            </a:pPr>
            <a:endParaRPr lang="en-US" sz="2800" dirty="0"/>
          </a:p>
          <a:p>
            <a:pPr lvl="1">
              <a:buFont typeface="Wingdings" pitchFamily="2" charset="2"/>
              <a:buChar char="Ø"/>
            </a:pPr>
            <a:endParaRPr lang="en-US" sz="2800" dirty="0"/>
          </a:p>
          <a:p>
            <a:pPr lvl="1">
              <a:buFont typeface="Wingdings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7804" y="4914405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</a:t>
            </a:r>
            <a:r>
              <a:rPr lang="en-US" sz="5400" dirty="0"/>
              <a:t>THANK YOU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AE8C11A9-0E20-944A-9E1F-FE6A8693CD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692" y="967718"/>
            <a:ext cx="3782744" cy="3485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</TotalTime>
  <Words>409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IDEALIST THEORY OF  THE STATE</vt:lpstr>
      <vt:lpstr>            INTRODUCTION</vt:lpstr>
      <vt:lpstr>ORIGIN AND DEVELOPMENT OF IDEALIST THEORY OF STATE</vt:lpstr>
      <vt:lpstr>PowerPoint Presentation</vt:lpstr>
      <vt:lpstr>PowerPoint Presentation</vt:lpstr>
      <vt:lpstr>THE MAIN TENETS OF  IDEALIST      THEORY OF THE STATE</vt:lpstr>
      <vt:lpstr>CRITICISM OF IDEALIST THEORY</vt:lpstr>
      <vt:lpstr>VALUE OF THE IDEALIST THEORY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IDEALIST THEORY OF STATE</dc:title>
  <dc:creator>Amitava Biswas</dc:creator>
  <cp:lastModifiedBy>919436139431</cp:lastModifiedBy>
  <cp:revision>42</cp:revision>
  <dcterms:created xsi:type="dcterms:W3CDTF">2018-11-06T16:07:26Z</dcterms:created>
  <dcterms:modified xsi:type="dcterms:W3CDTF">2022-08-13T16:10:08Z</dcterms:modified>
</cp:coreProperties>
</file>