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1492-C019-4093-9BB9-8569D81619A9}" type="datetimeFigureOut">
              <a:rPr lang="en-US" smtClean="0"/>
              <a:pPr/>
              <a:t>13-Aug-22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0F01-F451-40C6-951F-2D7E8412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1492-C019-4093-9BB9-8569D81619A9}" type="datetimeFigureOut">
              <a:rPr lang="en-US" smtClean="0"/>
              <a:pPr/>
              <a:t>13-Aug-22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0F01-F451-40C6-951F-2D7E8412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1492-C019-4093-9BB9-8569D81619A9}" type="datetimeFigureOut">
              <a:rPr lang="en-US" smtClean="0"/>
              <a:pPr/>
              <a:t>13-Aug-22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0F01-F451-40C6-951F-2D7E8412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1492-C019-4093-9BB9-8569D81619A9}" type="datetimeFigureOut">
              <a:rPr lang="en-US" smtClean="0"/>
              <a:pPr/>
              <a:t>13-Aug-22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0F01-F451-40C6-951F-2D7E8412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1492-C019-4093-9BB9-8569D81619A9}" type="datetimeFigureOut">
              <a:rPr lang="en-US" smtClean="0"/>
              <a:pPr/>
              <a:t>13-Aug-22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0F01-F451-40C6-951F-2D7E8412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1492-C019-4093-9BB9-8569D81619A9}" type="datetimeFigureOut">
              <a:rPr lang="en-US" smtClean="0"/>
              <a:pPr/>
              <a:t>13-Aug-22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0F01-F451-40C6-951F-2D7E8412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1492-C019-4093-9BB9-8569D81619A9}" type="datetimeFigureOut">
              <a:rPr lang="en-US" smtClean="0"/>
              <a:pPr/>
              <a:t>13-Aug-22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0F01-F451-40C6-951F-2D7E8412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1492-C019-4093-9BB9-8569D81619A9}" type="datetimeFigureOut">
              <a:rPr lang="en-US" smtClean="0"/>
              <a:pPr/>
              <a:t>13-Aug-22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580F01-F451-40C6-951F-2D7E84122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1492-C019-4093-9BB9-8569D81619A9}" type="datetimeFigureOut">
              <a:rPr lang="en-US" smtClean="0"/>
              <a:pPr/>
              <a:t>13-Aug-22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0F01-F451-40C6-951F-2D7E8412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1492-C019-4093-9BB9-8569D81619A9}" type="datetimeFigureOut">
              <a:rPr lang="en-US" smtClean="0"/>
              <a:pPr/>
              <a:t>13-Aug-22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C580F01-F451-40C6-951F-2D7E8412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1891492-C019-4093-9BB9-8569D81619A9}" type="datetimeFigureOut">
              <a:rPr lang="en-US" smtClean="0"/>
              <a:pPr/>
              <a:t>13-Aug-22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0F01-F451-40C6-951F-2D7E8412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1891492-C019-4093-9BB9-8569D81619A9}" type="datetimeFigureOut">
              <a:rPr lang="en-US" smtClean="0"/>
              <a:pPr/>
              <a:t>13-Aug-22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C580F01-F451-40C6-951F-2D7E8412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bliqueTopLef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  <a:scene3d>
              <a:camera prst="obliqueTopLef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/>
            <a:r>
              <a:rPr lang="en-US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erlin Sans FB Demi" pitchFamily="34" charset="0"/>
              </a:rPr>
              <a:t>MEDIEVAL POLITICAL THOUGHT</a:t>
            </a:r>
            <a:endParaRPr lang="en-US" sz="60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Berlin Sans FB Dem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0600" y="4572000"/>
            <a:ext cx="419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i="1" dirty="0" smtClean="0">
                <a:latin typeface="Bell MT" pitchFamily="18" charset="0"/>
              </a:rPr>
              <a:t>Prepared and presented by-</a:t>
            </a:r>
          </a:p>
          <a:p>
            <a:pPr algn="r"/>
            <a:r>
              <a:rPr lang="en-US" sz="2800" i="1" dirty="0" smtClean="0">
                <a:latin typeface="Bell MT" pitchFamily="18" charset="0"/>
              </a:rPr>
              <a:t>             </a:t>
            </a:r>
            <a:r>
              <a:rPr lang="en-US" sz="2800" i="1" dirty="0" err="1" smtClean="0">
                <a:latin typeface="Bell MT" pitchFamily="18" charset="0"/>
              </a:rPr>
              <a:t>Ruma</a:t>
            </a:r>
            <a:r>
              <a:rPr lang="en-US" sz="2800" i="1" dirty="0" smtClean="0">
                <a:latin typeface="Bell MT" pitchFamily="18" charset="0"/>
              </a:rPr>
              <a:t> </a:t>
            </a:r>
            <a:r>
              <a:rPr lang="en-US" sz="2800" i="1" dirty="0" err="1" smtClean="0">
                <a:latin typeface="Bell MT" pitchFamily="18" charset="0"/>
              </a:rPr>
              <a:t>Chowdhury</a:t>
            </a:r>
            <a:r>
              <a:rPr lang="en-US" sz="2800" i="1" dirty="0" smtClean="0">
                <a:latin typeface="Bell MT" pitchFamily="18" charset="0"/>
              </a:rPr>
              <a:t>, </a:t>
            </a:r>
          </a:p>
          <a:p>
            <a:pPr algn="r"/>
            <a:r>
              <a:rPr lang="en-US" sz="2800" i="1" dirty="0" smtClean="0">
                <a:latin typeface="Bell MT" pitchFamily="18" charset="0"/>
              </a:rPr>
              <a:t>Dept. of Political Science,</a:t>
            </a:r>
          </a:p>
          <a:p>
            <a:pPr algn="r"/>
            <a:r>
              <a:rPr lang="en-US" sz="2800" i="1" dirty="0" smtClean="0">
                <a:latin typeface="Bell MT" pitchFamily="18" charset="0"/>
              </a:rPr>
              <a:t>Women’s  </a:t>
            </a:r>
            <a:r>
              <a:rPr lang="en-US" sz="2800" i="1" dirty="0" err="1" smtClean="0">
                <a:latin typeface="Bell MT" pitchFamily="18" charset="0"/>
              </a:rPr>
              <a:t>College,Agartala</a:t>
            </a:r>
            <a:endParaRPr lang="en-US" sz="2800" i="1" dirty="0">
              <a:latin typeface="Bell MT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1143000"/>
          </a:xfrm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GREAT MEDIEVAL THINKERS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Content Placeholder 3" descr="St.Augusti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1600200"/>
            <a:ext cx="4876800" cy="3352800"/>
          </a:xfrm>
        </p:spPr>
      </p:pic>
      <p:sp>
        <p:nvSpPr>
          <p:cNvPr id="7" name="TextBox 6"/>
          <p:cNvSpPr txBox="1"/>
          <p:nvPr/>
        </p:nvSpPr>
        <p:spPr>
          <a:xfrm>
            <a:off x="2057400" y="52578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          </a:t>
            </a:r>
            <a:r>
              <a:rPr lang="en-US" sz="2400" b="1" dirty="0" smtClean="0"/>
              <a:t>ST.AUGUSTINE</a:t>
            </a:r>
          </a:p>
          <a:p>
            <a:r>
              <a:rPr lang="en-US" sz="2400" b="1" dirty="0" smtClean="0"/>
              <a:t>            (354 A.D. – 430 A.D.)</a:t>
            </a:r>
            <a:endParaRPr lang="en-US" sz="24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sili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762000"/>
            <a:ext cx="3581400" cy="4495801"/>
          </a:xfrm>
          <a:prstGeom prst="rect">
            <a:avLst/>
          </a:prstGeom>
        </p:spPr>
      </p:pic>
      <p:pic>
        <p:nvPicPr>
          <p:cNvPr id="3" name="Picture 2" descr="St.Thomas Aquina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52400"/>
            <a:ext cx="3276600" cy="43980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48768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</a:t>
            </a:r>
            <a:r>
              <a:rPr lang="en-US" sz="2000" b="1" dirty="0" smtClean="0"/>
              <a:t>ST.THOMAS AQUINAS</a:t>
            </a:r>
          </a:p>
          <a:p>
            <a:r>
              <a:rPr lang="en-US" sz="2000" b="1" dirty="0" smtClean="0"/>
              <a:t>    1227 A.D. – 1274 A.D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54864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MARSILIUS OF PADUA</a:t>
            </a:r>
          </a:p>
          <a:p>
            <a:r>
              <a:rPr lang="en-US" sz="2000" b="1" dirty="0" smtClean="0"/>
              <a:t>    1270 A.D.- 1340 A.D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FEATURES OF MEDIEVAL POLITICAL THOUGHT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The Medieval period was unpolitical.Niether political theory or ideology developed in the Middle Ages.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Universalism is the most important feature of medieval political thought.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In the Middle Ages, there was no organized state , not even in state in any loose sense.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In the Medieval Period politics , economics, religion all were mingled together.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04800"/>
            <a:ext cx="9067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 Parallelism between Platonism and                          Medievalism.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Doctrine of two swords.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Emergence of feudalism.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Medieval Political thought is the    predominance of the law of nature.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The political thought in the Middle Ages was unhistorical ,unscientific and uncritical. </a:t>
            </a:r>
            <a:endParaRPr lang="en-US" sz="32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20980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                                </a:t>
            </a:r>
            <a:r>
              <a:rPr lang="en-US" sz="4800" b="1" dirty="0" smtClean="0"/>
              <a:t>THANK YOU</a:t>
            </a:r>
            <a:endParaRPr lang="en-US" sz="48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169</TotalTime>
  <Words>164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MEDIEVAL POLITICAL THOUGHT</vt:lpstr>
      <vt:lpstr>GREAT MEDIEVAL THINKERS</vt:lpstr>
      <vt:lpstr>Slide 3</vt:lpstr>
      <vt:lpstr>FEATURES OF MEDIEVAL POLITICAL THOUGHT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MEDIEVAL POLITICAL THOUGHT</dc:title>
  <dc:creator>Amitava Biswas</dc:creator>
  <cp:lastModifiedBy>Amitava Biswas</cp:lastModifiedBy>
  <cp:revision>21</cp:revision>
  <dcterms:created xsi:type="dcterms:W3CDTF">2020-04-30T08:22:15Z</dcterms:created>
  <dcterms:modified xsi:type="dcterms:W3CDTF">2022-08-13T16:11:53Z</dcterms:modified>
</cp:coreProperties>
</file>