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biography/Samudra-Gupta" TargetMode="External"/><Relationship Id="rId13" Type="http://schemas.openxmlformats.org/officeDocument/2006/relationships/hyperlink" Target="https://www.britannica.com/place/Southeast-Asia" TargetMode="External"/><Relationship Id="rId3" Type="http://schemas.openxmlformats.org/officeDocument/2006/relationships/hyperlink" Target="https://www.merriam-webster.com/dictionary/indigenous" TargetMode="External"/><Relationship Id="rId7" Type="http://schemas.openxmlformats.org/officeDocument/2006/relationships/hyperlink" Target="https://www.britannica.com/topic/Prakrit-languages" TargetMode="External"/><Relationship Id="rId12" Type="http://schemas.openxmlformats.org/officeDocument/2006/relationships/hyperlink" Target="https://www.britannica.com/topic/business-organization" TargetMode="External"/><Relationship Id="rId2" Type="http://schemas.openxmlformats.org/officeDocument/2006/relationships/hyperlink" Target="https://www.britannica.com/place/Ind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place/Tamil-Nadu" TargetMode="External"/><Relationship Id="rId11" Type="http://schemas.openxmlformats.org/officeDocument/2006/relationships/hyperlink" Target="https://www.britannica.com/topic/Tamil" TargetMode="External"/><Relationship Id="rId5" Type="http://schemas.openxmlformats.org/officeDocument/2006/relationships/hyperlink" Target="https://www.britannica.com/place/Kanchipuram" TargetMode="External"/><Relationship Id="rId15" Type="http://schemas.openxmlformats.org/officeDocument/2006/relationships/hyperlink" Target="https://www.britannica.com/place/Sri-Lanka" TargetMode="External"/><Relationship Id="rId10" Type="http://schemas.openxmlformats.org/officeDocument/2006/relationships/hyperlink" Target="https://www.britannica.com/topic/Dravidian-languages" TargetMode="External"/><Relationship Id="rId4" Type="http://schemas.openxmlformats.org/officeDocument/2006/relationships/hyperlink" Target="https://www.britannica.com/place/Deccan" TargetMode="External"/><Relationship Id="rId9" Type="http://schemas.openxmlformats.org/officeDocument/2006/relationships/hyperlink" Target="https://www.britannica.com/place/Magadha" TargetMode="External"/><Relationship Id="rId14" Type="http://schemas.openxmlformats.org/officeDocument/2006/relationships/hyperlink" Target="https://www.britannica.com/dictionary/inherite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topic/dynasty" TargetMode="External"/><Relationship Id="rId3" Type="http://schemas.openxmlformats.org/officeDocument/2006/relationships/hyperlink" Target="https://www.britannica.com/topic/Jainism" TargetMode="External"/><Relationship Id="rId7" Type="http://schemas.openxmlformats.org/officeDocument/2006/relationships/hyperlink" Target="https://www.britannica.com/biography/Mahendravarman-I" TargetMode="External"/><Relationship Id="rId2" Type="http://schemas.openxmlformats.org/officeDocument/2006/relationships/hyperlink" Target="https://www.britannica.com/topic/Buddhis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place/Mamallapuram" TargetMode="External"/><Relationship Id="rId11" Type="http://schemas.openxmlformats.org/officeDocument/2006/relationships/hyperlink" Target="https://www.merriam-webster.com/dictionary/denigrates" TargetMode="External"/><Relationship Id="rId5" Type="http://schemas.openxmlformats.org/officeDocument/2006/relationships/hyperlink" Target="https://www.britannica.com/topic/World-Heritage-site" TargetMode="External"/><Relationship Id="rId10" Type="http://schemas.openxmlformats.org/officeDocument/2006/relationships/hyperlink" Target="https://www.britannica.com/topic/Shaivism" TargetMode="External"/><Relationship Id="rId4" Type="http://schemas.openxmlformats.org/officeDocument/2006/relationships/hyperlink" Target="https://www.britannica.com/topic/Shore-Temple" TargetMode="External"/><Relationship Id="rId9" Type="http://schemas.openxmlformats.org/officeDocument/2006/relationships/hyperlink" Target="https://www.britannica.com/topic/Shiv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place/Badami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britannica.com/topic/Chalukya-dynas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britannica.com/topic/Chola-dynasty" TargetMode="External"/><Relationship Id="rId4" Type="http://schemas.openxmlformats.org/officeDocument/2006/relationships/hyperlink" Target="https://www.merriam-webster.com/dictionary/dynast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ghtsonindia.com/" TargetMode="External"/><Relationship Id="rId2" Type="http://schemas.openxmlformats.org/officeDocument/2006/relationships/hyperlink" Target="http://www.britannic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ademia.edu/" TargetMode="External"/><Relationship Id="rId5" Type="http://schemas.openxmlformats.org/officeDocument/2006/relationships/hyperlink" Target="http://www.wikipedia.com/" TargetMode="External"/><Relationship Id="rId4" Type="http://schemas.openxmlformats.org/officeDocument/2006/relationships/hyperlink" Target="https://www.newworldencyclopedi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253803"/>
            <a:ext cx="8478442" cy="1584101"/>
          </a:xfrm>
        </p:spPr>
        <p:txBody>
          <a:bodyPr/>
          <a:lstStyle/>
          <a:p>
            <a:r>
              <a:rPr lang="en-US" sz="4000" dirty="0" smtClean="0"/>
              <a:t>         B.A.HISTORY(GENERAL)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   1</a:t>
            </a:r>
            <a:r>
              <a:rPr lang="en-US" baseline="30000" dirty="0" smtClean="0"/>
              <a:t>st</a:t>
            </a:r>
            <a:r>
              <a:rPr lang="en-US" dirty="0" smtClean="0"/>
              <a:t> SEMESTER( UNIT 4) – THE PALLAVAS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864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THE PALLAVAS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Pallava</a:t>
            </a:r>
            <a:r>
              <a:rPr lang="en-US" b="1" dirty="0"/>
              <a:t> dynasty</a:t>
            </a:r>
            <a:r>
              <a:rPr lang="en-US" dirty="0"/>
              <a:t>, early 4th-century to late 9th-century </a:t>
            </a:r>
            <a:r>
              <a:rPr lang="en-US" cap="all" dirty="0"/>
              <a:t>CE</a:t>
            </a:r>
            <a:r>
              <a:rPr lang="en-US" dirty="0"/>
              <a:t> line of rulers in southern </a:t>
            </a:r>
            <a:r>
              <a:rPr lang="en-US" dirty="0">
                <a:hlinkClick r:id="rId2"/>
              </a:rPr>
              <a:t>India</a:t>
            </a:r>
            <a:r>
              <a:rPr lang="en-US" dirty="0"/>
              <a:t> whose members originated as </a:t>
            </a:r>
            <a:r>
              <a:rPr lang="en-US" dirty="0">
                <a:hlinkClick r:id="rId3"/>
              </a:rPr>
              <a:t>indigenous</a:t>
            </a:r>
            <a:r>
              <a:rPr lang="en-US" dirty="0"/>
              <a:t> subordinates of the </a:t>
            </a:r>
            <a:r>
              <a:rPr lang="en-US" dirty="0" err="1"/>
              <a:t>Satavahanas</a:t>
            </a:r>
            <a:r>
              <a:rPr lang="en-US" dirty="0"/>
              <a:t> in the </a:t>
            </a:r>
            <a:r>
              <a:rPr lang="en-US" dirty="0">
                <a:hlinkClick r:id="rId4"/>
              </a:rPr>
              <a:t>Deccan</a:t>
            </a:r>
            <a:r>
              <a:rPr lang="en-US" dirty="0"/>
              <a:t>, moved into Andhra, and then to </a:t>
            </a:r>
            <a:r>
              <a:rPr lang="en-US" dirty="0" err="1"/>
              <a:t>Kanci</a:t>
            </a:r>
            <a:r>
              <a:rPr lang="en-US" dirty="0"/>
              <a:t> (</a:t>
            </a:r>
            <a:r>
              <a:rPr lang="en-US" dirty="0" err="1">
                <a:hlinkClick r:id="rId5"/>
              </a:rPr>
              <a:t>Kanchipuram</a:t>
            </a:r>
            <a:r>
              <a:rPr lang="en-US" dirty="0"/>
              <a:t> in modern </a:t>
            </a:r>
            <a:r>
              <a:rPr lang="en-US" dirty="0">
                <a:hlinkClick r:id="rId6"/>
              </a:rPr>
              <a:t>Tamil Nadu</a:t>
            </a:r>
            <a:r>
              <a:rPr lang="en-US" dirty="0"/>
              <a:t> state, India), where they became rulers. Their genealogy and chronology are highly disputed. The first group of </a:t>
            </a:r>
            <a:r>
              <a:rPr lang="en-US" dirty="0" err="1"/>
              <a:t>Pallavas</a:t>
            </a:r>
            <a:r>
              <a:rPr lang="en-US" dirty="0"/>
              <a:t> was mentioned in </a:t>
            </a:r>
            <a:r>
              <a:rPr lang="en-US" dirty="0" err="1">
                <a:hlinkClick r:id="rId7"/>
              </a:rPr>
              <a:t>Prakrit</a:t>
            </a:r>
            <a:r>
              <a:rPr lang="en-US" dirty="0"/>
              <a:t> (a simple and popular form of Sanskrit) records, which tell of King </a:t>
            </a:r>
            <a:r>
              <a:rPr lang="en-US" dirty="0" err="1"/>
              <a:t>Vishnugopa</a:t>
            </a:r>
            <a:r>
              <a:rPr lang="en-US" dirty="0"/>
              <a:t>, who was defeated and then liberated by </a:t>
            </a:r>
            <a:r>
              <a:rPr lang="en-US" dirty="0" err="1">
                <a:hlinkClick r:id="rId8"/>
              </a:rPr>
              <a:t>Samudra</a:t>
            </a:r>
            <a:r>
              <a:rPr lang="en-US" dirty="0">
                <a:hlinkClick r:id="rId8"/>
              </a:rPr>
              <a:t> Gupta</a:t>
            </a:r>
            <a:r>
              <a:rPr lang="en-US" dirty="0"/>
              <a:t>, the emperor of </a:t>
            </a:r>
            <a:r>
              <a:rPr lang="en-US" dirty="0">
                <a:hlinkClick r:id="rId9"/>
              </a:rPr>
              <a:t>Magadha</a:t>
            </a:r>
            <a:r>
              <a:rPr lang="en-US" dirty="0"/>
              <a:t>, about the middle of the 4th century </a:t>
            </a:r>
            <a:r>
              <a:rPr lang="en-US" cap="all" dirty="0"/>
              <a:t>CE</a:t>
            </a:r>
            <a:r>
              <a:rPr lang="en-US" dirty="0"/>
              <a:t>. A later </a:t>
            </a:r>
            <a:r>
              <a:rPr lang="en-US" dirty="0" err="1"/>
              <a:t>Pallava</a:t>
            </a:r>
            <a:r>
              <a:rPr lang="en-US" dirty="0"/>
              <a:t> king, </a:t>
            </a:r>
            <a:r>
              <a:rPr lang="en-US" dirty="0" err="1"/>
              <a:t>Simhavarman</a:t>
            </a:r>
            <a:r>
              <a:rPr lang="en-US" dirty="0"/>
              <a:t>, is mentioned in the Sanskrit </a:t>
            </a:r>
            <a:r>
              <a:rPr lang="en-US" i="1" dirty="0" err="1"/>
              <a:t>Lokavibhaga</a:t>
            </a:r>
            <a:r>
              <a:rPr lang="en-US" dirty="0"/>
              <a:t> as reigning from 436 </a:t>
            </a:r>
            <a:r>
              <a:rPr lang="en-US" cap="all" dirty="0"/>
              <a:t>CE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err="1"/>
              <a:t>Pallavas</a:t>
            </a:r>
            <a:r>
              <a:rPr lang="en-US" dirty="0"/>
              <a:t> were the emperors of the </a:t>
            </a:r>
            <a:r>
              <a:rPr lang="en-US" dirty="0">
                <a:hlinkClick r:id="rId10"/>
              </a:rPr>
              <a:t>Dravidian</a:t>
            </a:r>
            <a:r>
              <a:rPr lang="en-US" dirty="0"/>
              <a:t> country and rapidly adopted </a:t>
            </a:r>
            <a:r>
              <a:rPr lang="en-US" dirty="0">
                <a:hlinkClick r:id="rId11"/>
              </a:rPr>
              <a:t>Tamil</a:t>
            </a:r>
            <a:r>
              <a:rPr lang="en-US" dirty="0"/>
              <a:t> ways. Their rule was marked by </a:t>
            </a:r>
            <a:r>
              <a:rPr lang="en-US" dirty="0">
                <a:hlinkClick r:id="rId12"/>
              </a:rPr>
              <a:t>commercial enterprise</a:t>
            </a:r>
            <a:r>
              <a:rPr lang="en-US" dirty="0"/>
              <a:t> and a limited amount of colonization in </a:t>
            </a:r>
            <a:r>
              <a:rPr lang="en-US" dirty="0">
                <a:hlinkClick r:id="rId13"/>
              </a:rPr>
              <a:t>Southeast Asia</a:t>
            </a:r>
            <a:r>
              <a:rPr lang="en-US" dirty="0"/>
              <a:t>, but they </a:t>
            </a:r>
            <a:r>
              <a:rPr lang="en-US" dirty="0">
                <a:hlinkClick r:id="rId14"/>
              </a:rPr>
              <a:t>inherited</a:t>
            </a:r>
            <a:r>
              <a:rPr lang="en-US" dirty="0"/>
              <a:t> rather than initiated Tamil interference with Ceylon (now </a:t>
            </a:r>
            <a:r>
              <a:rPr lang="en-US" dirty="0">
                <a:hlinkClick r:id="rId15"/>
              </a:rPr>
              <a:t>Sri Lanka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391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sz="3200" dirty="0" smtClean="0"/>
              <a:t>CONTRIBUTION TO ART AND CULTURE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Pallavas</a:t>
            </a:r>
            <a:r>
              <a:rPr lang="en-US" dirty="0"/>
              <a:t> supported </a:t>
            </a:r>
            <a:r>
              <a:rPr lang="en-US" dirty="0">
                <a:hlinkClick r:id="rId2"/>
              </a:rPr>
              <a:t>Buddhism</a:t>
            </a:r>
            <a:r>
              <a:rPr lang="en-US" dirty="0"/>
              <a:t>, </a:t>
            </a:r>
            <a:r>
              <a:rPr lang="en-US" dirty="0">
                <a:hlinkClick r:id="rId3"/>
              </a:rPr>
              <a:t>Jainism</a:t>
            </a:r>
            <a:r>
              <a:rPr lang="en-US" dirty="0"/>
              <a:t>, and the </a:t>
            </a:r>
            <a:r>
              <a:rPr lang="en-US" dirty="0" err="1"/>
              <a:t>Brahminical</a:t>
            </a:r>
            <a:r>
              <a:rPr lang="en-US" dirty="0"/>
              <a:t> faith and were patrons of music, painting, and literature. Their greatest monuments are architectural, in particular the </a:t>
            </a:r>
            <a:r>
              <a:rPr lang="en-US" dirty="0">
                <a:hlinkClick r:id="rId4"/>
              </a:rPr>
              <a:t>Shore Temple</a:t>
            </a:r>
            <a:r>
              <a:rPr lang="en-US" dirty="0"/>
              <a:t>, the various other temples carved from granite monoliths, and the </a:t>
            </a:r>
            <a:r>
              <a:rPr lang="en-US" dirty="0" err="1"/>
              <a:t>Varaha</a:t>
            </a:r>
            <a:r>
              <a:rPr lang="en-US" dirty="0"/>
              <a:t> cave (7th century; these collectively were designated a UNESCO </a:t>
            </a:r>
            <a:r>
              <a:rPr lang="en-US" dirty="0">
                <a:hlinkClick r:id="rId5"/>
              </a:rPr>
              <a:t>World Heritage site</a:t>
            </a:r>
            <a:r>
              <a:rPr lang="en-US" dirty="0"/>
              <a:t> in 1984) at </a:t>
            </a:r>
            <a:r>
              <a:rPr lang="en-US" dirty="0" err="1">
                <a:hlinkClick r:id="rId6"/>
              </a:rPr>
              <a:t>Mamallapuram</a:t>
            </a:r>
            <a:r>
              <a:rPr lang="en-US" dirty="0"/>
              <a:t>, once a flourishing port.</a:t>
            </a:r>
          </a:p>
          <a:p>
            <a:r>
              <a:rPr lang="en-US" u="sng" dirty="0" err="1">
                <a:hlinkClick r:id="rId7"/>
              </a:rPr>
              <a:t>Mahendravarman</a:t>
            </a:r>
            <a:r>
              <a:rPr lang="en-US" u="sng" dirty="0">
                <a:hlinkClick r:id="rId7"/>
              </a:rPr>
              <a:t> I</a:t>
            </a:r>
            <a:r>
              <a:rPr lang="en-US" dirty="0"/>
              <a:t> (reigned c. 600–630) contributed to the greatness of the </a:t>
            </a:r>
            <a:r>
              <a:rPr lang="en-US" dirty="0" err="1"/>
              <a:t>Pallava</a:t>
            </a:r>
            <a:r>
              <a:rPr lang="en-US" dirty="0"/>
              <a:t> </a:t>
            </a:r>
            <a:r>
              <a:rPr lang="en-US" dirty="0">
                <a:hlinkClick r:id="rId8"/>
              </a:rPr>
              <a:t>dynasty</a:t>
            </a:r>
            <a:r>
              <a:rPr lang="en-US" dirty="0"/>
              <a:t>. Some of the most ornate monuments at </a:t>
            </a:r>
            <a:r>
              <a:rPr lang="en-US" dirty="0" err="1"/>
              <a:t>Mamallapuram</a:t>
            </a:r>
            <a:r>
              <a:rPr lang="en-US" dirty="0"/>
              <a:t>, especially those dedicated to the Hindu god </a:t>
            </a:r>
            <a:r>
              <a:rPr lang="en-US" dirty="0">
                <a:hlinkClick r:id="rId9"/>
              </a:rPr>
              <a:t>Shiva</a:t>
            </a:r>
            <a:r>
              <a:rPr lang="en-US" dirty="0"/>
              <a:t>, were constructed under his rule (though born a Jain, </a:t>
            </a:r>
            <a:r>
              <a:rPr lang="en-US" dirty="0" err="1"/>
              <a:t>Mahendravarman</a:t>
            </a:r>
            <a:r>
              <a:rPr lang="en-US" dirty="0"/>
              <a:t> converted to </a:t>
            </a:r>
            <a:r>
              <a:rPr lang="en-US" dirty="0" err="1">
                <a:hlinkClick r:id="rId10"/>
              </a:rPr>
              <a:t>Shaivism</a:t>
            </a:r>
            <a:r>
              <a:rPr lang="en-US" dirty="0"/>
              <a:t>). He was a great patron of art and architecture and is known for introducing a new style to Dravidian architecture, which the noted art historian Gabriel </a:t>
            </a:r>
            <a:r>
              <a:rPr lang="en-US" dirty="0" err="1"/>
              <a:t>Jouveau-Debreuil</a:t>
            </a:r>
            <a:r>
              <a:rPr lang="en-US" dirty="0"/>
              <a:t> referred to as “</a:t>
            </a:r>
            <a:r>
              <a:rPr lang="en-US" dirty="0" err="1"/>
              <a:t>Mahendra</a:t>
            </a:r>
            <a:r>
              <a:rPr lang="en-US" dirty="0"/>
              <a:t> style.” </a:t>
            </a:r>
            <a:r>
              <a:rPr lang="en-US" dirty="0" err="1"/>
              <a:t>Mahendravarman</a:t>
            </a:r>
            <a:r>
              <a:rPr lang="en-US" dirty="0"/>
              <a:t> also wrote plays, including </a:t>
            </a:r>
            <a:r>
              <a:rPr lang="en-US" i="1" dirty="0" err="1"/>
              <a:t>Mattavilasa-prahasana</a:t>
            </a:r>
            <a:r>
              <a:rPr lang="en-US" dirty="0"/>
              <a:t> (c. 620; “The Delight of the Drunkards”), a farce in Sanskrit, which </a:t>
            </a:r>
            <a:r>
              <a:rPr lang="en-US" dirty="0">
                <a:hlinkClick r:id="rId11"/>
              </a:rPr>
              <a:t>denigrates</a:t>
            </a:r>
            <a:r>
              <a:rPr lang="en-US" dirty="0"/>
              <a:t> Buddhism.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176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55620"/>
          </a:xfrm>
        </p:spPr>
        <p:txBody>
          <a:bodyPr/>
          <a:lstStyle/>
          <a:p>
            <a:r>
              <a:rPr lang="en-US" dirty="0" smtClean="0"/>
              <a:t>                  Culture and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33342"/>
            <a:ext cx="8946541" cy="5115058"/>
          </a:xfrm>
        </p:spPr>
        <p:txBody>
          <a:bodyPr/>
          <a:lstStyle/>
          <a:p>
            <a:r>
              <a:rPr lang="en-US" sz="1600" dirty="0" err="1"/>
              <a:t>Mahendravarman’s</a:t>
            </a:r>
            <a:r>
              <a:rPr lang="en-US" sz="1600" dirty="0"/>
              <a:t> reign involved constant battles with the Western </a:t>
            </a:r>
            <a:r>
              <a:rPr lang="en-US" sz="1600" dirty="0" err="1">
                <a:hlinkClick r:id="rId2"/>
              </a:rPr>
              <a:t>Chalukya</a:t>
            </a:r>
            <a:r>
              <a:rPr lang="en-US" sz="1600" dirty="0"/>
              <a:t> kingdom of </a:t>
            </a:r>
            <a:r>
              <a:rPr lang="en-US" sz="1600" dirty="0" err="1">
                <a:hlinkClick r:id="rId3"/>
              </a:rPr>
              <a:t>Badami</a:t>
            </a:r>
            <a:r>
              <a:rPr lang="en-US" sz="1600" dirty="0"/>
              <a:t> under </a:t>
            </a:r>
            <a:r>
              <a:rPr lang="en-US" sz="1600" dirty="0" err="1"/>
              <a:t>Pulakeshin</a:t>
            </a:r>
            <a:r>
              <a:rPr lang="en-US" sz="1600" dirty="0"/>
              <a:t> II. </a:t>
            </a:r>
            <a:r>
              <a:rPr lang="en-US" sz="1600" dirty="0" err="1"/>
              <a:t>Mahendravarman’s</a:t>
            </a:r>
            <a:r>
              <a:rPr lang="en-US" sz="1600" dirty="0"/>
              <a:t> successor, </a:t>
            </a:r>
            <a:r>
              <a:rPr lang="en-US" sz="1600" dirty="0" err="1"/>
              <a:t>Narasimhavarman</a:t>
            </a:r>
            <a:r>
              <a:rPr lang="en-US" sz="1600" dirty="0"/>
              <a:t> I, conquered some of the territory that was lost during numerous </a:t>
            </a:r>
            <a:r>
              <a:rPr lang="en-US" sz="1600" dirty="0" err="1"/>
              <a:t>Pallava-Chalukya</a:t>
            </a:r>
            <a:r>
              <a:rPr lang="en-US" sz="1600" dirty="0"/>
              <a:t> battles. Although he was able to recapture some of the </a:t>
            </a:r>
            <a:r>
              <a:rPr lang="en-US" sz="1600" dirty="0" err="1"/>
              <a:t>Pallava</a:t>
            </a:r>
            <a:r>
              <a:rPr lang="en-US" sz="1600" dirty="0"/>
              <a:t> land, the </a:t>
            </a:r>
            <a:r>
              <a:rPr lang="en-US" sz="1600" dirty="0" err="1"/>
              <a:t>Pallavas</a:t>
            </a:r>
            <a:r>
              <a:rPr lang="en-US" sz="1600" dirty="0"/>
              <a:t> were ineffective in withstanding military pressure from the Western </a:t>
            </a:r>
            <a:r>
              <a:rPr lang="en-US" sz="1600" dirty="0" err="1"/>
              <a:t>Chalukya</a:t>
            </a:r>
            <a:r>
              <a:rPr lang="en-US" sz="1600" dirty="0"/>
              <a:t> </a:t>
            </a:r>
            <a:r>
              <a:rPr lang="en-US" sz="1600" dirty="0">
                <a:hlinkClick r:id="rId4"/>
              </a:rPr>
              <a:t>dynasty</a:t>
            </a:r>
            <a:r>
              <a:rPr lang="en-US" sz="1600" dirty="0"/>
              <a:t>, which was eventually ousted by the </a:t>
            </a:r>
            <a:r>
              <a:rPr lang="en-US" sz="1600" dirty="0">
                <a:hlinkClick r:id="rId5"/>
              </a:rPr>
              <a:t>Cholas</a:t>
            </a:r>
            <a:r>
              <a:rPr lang="en-US" sz="1600" dirty="0"/>
              <a:t>. The </a:t>
            </a:r>
            <a:r>
              <a:rPr lang="en-US" sz="1600" dirty="0" err="1"/>
              <a:t>Pallava</a:t>
            </a:r>
            <a:r>
              <a:rPr lang="en-US" sz="1600" dirty="0"/>
              <a:t> dominions passed to the </a:t>
            </a:r>
            <a:r>
              <a:rPr lang="en-US" sz="1600" dirty="0" err="1"/>
              <a:t>Chola</a:t>
            </a:r>
            <a:r>
              <a:rPr lang="en-US" sz="1600" dirty="0"/>
              <a:t> kings </a:t>
            </a:r>
            <a:r>
              <a:rPr lang="en-US" dirty="0"/>
              <a:t>about 880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11" y="3194284"/>
            <a:ext cx="5055896" cy="3290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2924" y="2946284"/>
            <a:ext cx="4624130" cy="37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97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REFERENCES-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www.Britannica.com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www.insightsonindia.com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www.newworldencyclopedia.org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5"/>
              </a:rPr>
              <a:t>www.Wikipedia.com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www.academia.edu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749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</TotalTime>
  <Words>57</Words>
  <Application>Microsoft Office PowerPoint</Application>
  <PresentationFormat>Custom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Ion</vt:lpstr>
      <vt:lpstr>         B.A.HISTORY(GENERAL)</vt:lpstr>
      <vt:lpstr>                     THE PALLAVAS</vt:lpstr>
      <vt:lpstr>      CONTRIBUTION TO ART AND CULTURE</vt:lpstr>
      <vt:lpstr>                  Culture and art</vt:lpstr>
      <vt:lpstr>                    REFERENCES-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B.A.HISTORY(GENERAL)</dc:title>
  <dc:creator>Microsoft account</dc:creator>
  <cp:lastModifiedBy>win 7</cp:lastModifiedBy>
  <cp:revision>11</cp:revision>
  <dcterms:created xsi:type="dcterms:W3CDTF">2022-08-25T06:47:19Z</dcterms:created>
  <dcterms:modified xsi:type="dcterms:W3CDTF">2023-01-13T08:22:27Z</dcterms:modified>
</cp:coreProperties>
</file>