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0276-EDD4-4CC8-ADF9-C2C58E4C06DD}" type="datetimeFigureOut">
              <a:rPr lang="en-US" smtClean="0"/>
              <a:pPr/>
              <a:t>8/18/2022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63407-F6E4-4B0F-AC7F-493F94CAF19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Age of Elizabeth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Estrangelo Edessa" pitchFamily="66" charset="0"/>
              </a:rPr>
              <a:t>                                 </a:t>
            </a:r>
            <a:r>
              <a:rPr lang="en-US" i="1" dirty="0" smtClean="0">
                <a:solidFill>
                  <a:schemeClr val="tx1"/>
                </a:solidFill>
                <a:latin typeface="+mj-lt"/>
                <a:cs typeface="Estrangelo Edessa" pitchFamily="66" charset="0"/>
              </a:rPr>
              <a:t>Dr. Somali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  <a:cs typeface="Estrangelo Edessa" pitchFamily="66" charset="0"/>
              </a:rPr>
              <a:t>Saha</a:t>
            </a:r>
            <a:endParaRPr lang="en-IN" i="1" dirty="0">
              <a:solidFill>
                <a:schemeClr val="tx1"/>
              </a:solidFill>
              <a:latin typeface="+mj-lt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Roman Plays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Julius </a:t>
            </a:r>
            <a:r>
              <a:rPr lang="en-US" dirty="0" err="1" smtClean="0"/>
              <a:t>Caeser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Antony and Cleopatra.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Coriolanus.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Last Plays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Cymbeline.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Winter’s Tale.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Tempest.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Literary Features of the Age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The New Classicism.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Abundance of Output.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The New Romanticism.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The drama.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Poetry.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Prose.</a:t>
            </a:r>
            <a:endParaRPr lang="en-IN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Elizabethan Poets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Edmund </a:t>
            </a:r>
            <a:r>
              <a:rPr lang="en-US" sz="2800" dirty="0" smtClean="0"/>
              <a:t>Spenser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John Donne.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Sir Thomas Wyatt.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Henry Howard.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George Gascoigne.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Sir Philip Sidney.</a:t>
            </a:r>
          </a:p>
          <a:p>
            <a:pPr>
              <a:lnSpc>
                <a:spcPct val="150000"/>
              </a:lnSpc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 </a:t>
            </a:r>
            <a:r>
              <a:rPr lang="en-US" b="1" smtClean="0"/>
              <a:t>Shakespearean </a:t>
            </a:r>
            <a:r>
              <a:rPr lang="en-US" b="1" smtClean="0"/>
              <a:t>Dramatists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George Peele.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Robert Greene.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Thomas Nash.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Thomas Lodge.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Thomas Kyd.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Christopher Marlowe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82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>
                <a:latin typeface="Freestyle Script" pitchFamily="66" charset="0"/>
              </a:rPr>
              <a:t>William Shakespeare</a:t>
            </a:r>
            <a:r>
              <a:rPr lang="en-US" dirty="0" smtClean="0">
                <a:latin typeface="Freestyle Script" pitchFamily="66" charset="0"/>
              </a:rPr>
              <a:t/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4900" b="1" i="1" dirty="0" smtClean="0"/>
              <a:t>Poems</a:t>
            </a:r>
            <a:endParaRPr lang="en-IN" sz="49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Venus and Adonis.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Rape of </a:t>
            </a:r>
            <a:r>
              <a:rPr lang="en-US" dirty="0" err="1" smtClean="0"/>
              <a:t>Lucrece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Passionate Pilgrim</a:t>
            </a:r>
            <a:r>
              <a:rPr lang="en-US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Early </a:t>
            </a:r>
            <a:r>
              <a:rPr lang="en-US" b="1" i="1" dirty="0" smtClean="0"/>
              <a:t>Comedies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Comedy of Errors.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Love’s </a:t>
            </a:r>
            <a:r>
              <a:rPr lang="en-US" dirty="0" err="1" smtClean="0"/>
              <a:t>Lavour’s</a:t>
            </a:r>
            <a:r>
              <a:rPr lang="en-US" dirty="0" smtClean="0"/>
              <a:t> Lost.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Two Gentlemen of Verona.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Mature Comedies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Much Ado About Nothing.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Twelfth </a:t>
            </a:r>
            <a:r>
              <a:rPr lang="en-IN" sz="2800" dirty="0" smtClean="0"/>
              <a:t>Night.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Merchant of Venice.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As You Like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56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Sombre</a:t>
            </a:r>
            <a:r>
              <a:rPr lang="en-US" dirty="0" smtClean="0"/>
              <a:t> Plays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All’s Well that Ends Well.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Measure for Measure.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Troilus and Cressida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The Great Tragedies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Hamlet.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Othello.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King Lear.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Macbeth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Age of Elizabeth</vt:lpstr>
      <vt:lpstr>Literary Features of the Age</vt:lpstr>
      <vt:lpstr>Elizabethan Poets</vt:lpstr>
      <vt:lpstr>Pre Shakespearean Dramatists</vt:lpstr>
      <vt:lpstr>William Shakespeare Poems</vt:lpstr>
      <vt:lpstr>Early Comedies </vt:lpstr>
      <vt:lpstr>The Mature Comedies</vt:lpstr>
      <vt:lpstr>The Sombre Plays</vt:lpstr>
      <vt:lpstr>The Great Tragedies</vt:lpstr>
      <vt:lpstr>The Roman Plays</vt:lpstr>
      <vt:lpstr>The Last Plays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Elizabeth</dc:title>
  <dc:creator>PRASENJIT</dc:creator>
  <cp:lastModifiedBy>PRASENJIT</cp:lastModifiedBy>
  <cp:revision>9</cp:revision>
  <dcterms:created xsi:type="dcterms:W3CDTF">2022-08-18T08:40:03Z</dcterms:created>
  <dcterms:modified xsi:type="dcterms:W3CDTF">2022-08-18T10:12:44Z</dcterms:modified>
</cp:coreProperties>
</file>