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5EA27-3208-4E99-B108-AC7049FF3D36}" type="datetimeFigureOut">
              <a:rPr lang="en-US" smtClean="0"/>
              <a:pPr/>
              <a:t>8/14/2022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1F55-79B4-45CA-AE33-40CC370BE6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5EA27-3208-4E99-B108-AC7049FF3D36}" type="datetimeFigureOut">
              <a:rPr lang="en-US" smtClean="0"/>
              <a:pPr/>
              <a:t>8/14/2022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1F55-79B4-45CA-AE33-40CC370BE6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5EA27-3208-4E99-B108-AC7049FF3D36}" type="datetimeFigureOut">
              <a:rPr lang="en-US" smtClean="0"/>
              <a:pPr/>
              <a:t>8/14/2022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1F55-79B4-45CA-AE33-40CC370BE6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5EA27-3208-4E99-B108-AC7049FF3D36}" type="datetimeFigureOut">
              <a:rPr lang="en-US" smtClean="0"/>
              <a:pPr/>
              <a:t>8/14/2022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1F55-79B4-45CA-AE33-40CC370BE6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5EA27-3208-4E99-B108-AC7049FF3D36}" type="datetimeFigureOut">
              <a:rPr lang="en-US" smtClean="0"/>
              <a:pPr/>
              <a:t>8/14/2022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1F55-79B4-45CA-AE33-40CC370BE6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5EA27-3208-4E99-B108-AC7049FF3D36}" type="datetimeFigureOut">
              <a:rPr lang="en-US" smtClean="0"/>
              <a:pPr/>
              <a:t>8/14/2022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1F55-79B4-45CA-AE33-40CC370BE6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5EA27-3208-4E99-B108-AC7049FF3D36}" type="datetimeFigureOut">
              <a:rPr lang="en-US" smtClean="0"/>
              <a:pPr/>
              <a:t>8/14/2022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1F55-79B4-45CA-AE33-40CC370BE6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5EA27-3208-4E99-B108-AC7049FF3D36}" type="datetimeFigureOut">
              <a:rPr lang="en-US" smtClean="0"/>
              <a:pPr/>
              <a:t>8/14/2022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1F55-79B4-45CA-AE33-40CC370BE6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5EA27-3208-4E99-B108-AC7049FF3D36}" type="datetimeFigureOut">
              <a:rPr lang="en-US" smtClean="0"/>
              <a:pPr/>
              <a:t>8/14/2022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1F55-79B4-45CA-AE33-40CC370BE6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5EA27-3208-4E99-B108-AC7049FF3D36}" type="datetimeFigureOut">
              <a:rPr lang="en-US" smtClean="0"/>
              <a:pPr/>
              <a:t>8/14/2022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1F55-79B4-45CA-AE33-40CC370BE6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5EA27-3208-4E99-B108-AC7049FF3D36}" type="datetimeFigureOut">
              <a:rPr lang="en-US" smtClean="0"/>
              <a:pPr/>
              <a:t>8/14/2022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A1F55-79B4-45CA-AE33-40CC370BE6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5EA27-3208-4E99-B108-AC7049FF3D36}" type="datetimeFigureOut">
              <a:rPr lang="en-US" smtClean="0"/>
              <a:pPr/>
              <a:t>8/14/2022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A1F55-79B4-45CA-AE33-40CC370BE6F0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Middle English Period</a:t>
            </a:r>
            <a:endParaRPr lang="en-IN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                              Dr. Somali </a:t>
            </a:r>
            <a:r>
              <a:rPr lang="en-US" sz="3600" b="1" dirty="0" err="1" smtClean="0">
                <a:solidFill>
                  <a:schemeClr val="tx1"/>
                </a:solidFill>
              </a:rPr>
              <a:t>Saha</a:t>
            </a:r>
            <a:endParaRPr lang="en-IN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Influence of the Norman Conquest on English Literature</a:t>
            </a:r>
            <a:endParaRPr lang="en-IN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2800" dirty="0" smtClean="0"/>
              <a:t>Greatly influenced the nature and character of English literature.</a:t>
            </a:r>
          </a:p>
          <a:p>
            <a:pPr>
              <a:lnSpc>
                <a:spcPct val="110000"/>
              </a:lnSpc>
            </a:pPr>
            <a:r>
              <a:rPr lang="en-US" sz="2800" dirty="0" smtClean="0"/>
              <a:t>Contact with European Literature.</a:t>
            </a:r>
          </a:p>
          <a:p>
            <a:pPr>
              <a:lnSpc>
                <a:spcPct val="110000"/>
              </a:lnSpc>
            </a:pPr>
            <a:r>
              <a:rPr lang="en-US" sz="2800" dirty="0" smtClean="0"/>
              <a:t>Disappearance of heroic themes.</a:t>
            </a:r>
          </a:p>
          <a:p>
            <a:pPr>
              <a:lnSpc>
                <a:spcPct val="110000"/>
              </a:lnSpc>
            </a:pPr>
            <a:r>
              <a:rPr lang="en-US" sz="2800" dirty="0" smtClean="0"/>
              <a:t>Sunny Aspects of Nature.</a:t>
            </a:r>
          </a:p>
          <a:p>
            <a:pPr>
              <a:lnSpc>
                <a:spcPct val="110000"/>
              </a:lnSpc>
            </a:pPr>
            <a:r>
              <a:rPr lang="en-US" sz="2800" dirty="0" smtClean="0"/>
              <a:t>Rhymed Verse form.</a:t>
            </a:r>
          </a:p>
          <a:p>
            <a:pPr>
              <a:lnSpc>
                <a:spcPct val="110000"/>
              </a:lnSpc>
            </a:pPr>
            <a:r>
              <a:rPr lang="en-US" sz="2800" dirty="0" smtClean="0"/>
              <a:t>Existence of many literary dialects.</a:t>
            </a:r>
            <a:endParaRPr lang="en-IN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Poetry</a:t>
            </a:r>
            <a:endParaRPr lang="en-IN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Poema</a:t>
            </a:r>
            <a:r>
              <a:rPr lang="en-US" dirty="0" smtClean="0"/>
              <a:t> Morale.</a:t>
            </a:r>
          </a:p>
          <a:p>
            <a:r>
              <a:rPr lang="en-US" dirty="0" smtClean="0"/>
              <a:t>Sinners, Beware.</a:t>
            </a:r>
          </a:p>
          <a:p>
            <a:r>
              <a:rPr lang="en-US" dirty="0" err="1" smtClean="0"/>
              <a:t>Orumulum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Owl and the Nightingale.</a:t>
            </a:r>
          </a:p>
          <a:p>
            <a:r>
              <a:rPr lang="en-US" dirty="0" smtClean="0"/>
              <a:t>Handling </a:t>
            </a:r>
            <a:r>
              <a:rPr lang="en-US" dirty="0" err="1" smtClean="0"/>
              <a:t>Synne</a:t>
            </a:r>
            <a:r>
              <a:rPr lang="en-US" dirty="0" smtClean="0"/>
              <a:t>.</a:t>
            </a:r>
          </a:p>
          <a:p>
            <a:r>
              <a:rPr lang="en-US" dirty="0" smtClean="0"/>
              <a:t>Cursor Mundi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Prick of Conscience</a:t>
            </a:r>
            <a:r>
              <a:rPr lang="en-US" sz="2800" dirty="0" smtClean="0"/>
              <a:t>.</a:t>
            </a:r>
            <a:endParaRPr lang="en-IN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Metrical Romances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The Matter of Rome.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The Matter of France.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The Matter of Britain.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The Matter of England.</a:t>
            </a: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The Alliterative </a:t>
            </a:r>
            <a:r>
              <a:rPr lang="en-US" b="1" dirty="0" smtClean="0"/>
              <a:t>Poems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3600" dirty="0" smtClean="0">
                <a:latin typeface="+mj-lt"/>
              </a:rPr>
              <a:t>Pearl</a:t>
            </a:r>
          </a:p>
          <a:p>
            <a:pPr>
              <a:lnSpc>
                <a:spcPct val="150000"/>
              </a:lnSpc>
            </a:pPr>
            <a:r>
              <a:rPr lang="en-US" sz="3600" dirty="0" smtClean="0">
                <a:latin typeface="+mj-lt"/>
              </a:rPr>
              <a:t>Patience.</a:t>
            </a:r>
          </a:p>
          <a:p>
            <a:pPr>
              <a:lnSpc>
                <a:spcPct val="150000"/>
              </a:lnSpc>
            </a:pPr>
            <a:r>
              <a:rPr lang="en-US" sz="3600" dirty="0" smtClean="0">
                <a:latin typeface="+mj-lt"/>
              </a:rPr>
              <a:t>Purity.</a:t>
            </a:r>
          </a:p>
          <a:p>
            <a:pPr>
              <a:lnSpc>
                <a:spcPct val="150000"/>
              </a:lnSpc>
            </a:pPr>
            <a:r>
              <a:rPr lang="en-US" sz="3600" dirty="0" smtClean="0">
                <a:latin typeface="+mj-lt"/>
              </a:rPr>
              <a:t>Sir Gawain and the Green Knight</a:t>
            </a:r>
            <a:endParaRPr lang="en-IN" sz="3600" dirty="0">
              <a:latin typeface="+mj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The </a:t>
            </a:r>
            <a:r>
              <a:rPr lang="en-US" b="1" smtClean="0"/>
              <a:t>Chronicles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3600" dirty="0" smtClean="0"/>
              <a:t>Layamon’s Brut.</a:t>
            </a:r>
          </a:p>
          <a:p>
            <a:pPr>
              <a:lnSpc>
                <a:spcPct val="150000"/>
              </a:lnSpc>
            </a:pPr>
            <a:r>
              <a:rPr lang="en-US" sz="3600" dirty="0" smtClean="0"/>
              <a:t>Robert of Gloucester’s Chronicle.</a:t>
            </a:r>
          </a:p>
          <a:p>
            <a:pPr>
              <a:lnSpc>
                <a:spcPct val="150000"/>
              </a:lnSpc>
            </a:pPr>
            <a:r>
              <a:rPr lang="en-US" sz="3600" dirty="0" smtClean="0"/>
              <a:t>Robert </a:t>
            </a:r>
            <a:r>
              <a:rPr lang="en-US" sz="3600" dirty="0" err="1" smtClean="0"/>
              <a:t>Manming’s</a:t>
            </a:r>
            <a:r>
              <a:rPr lang="en-US" sz="3600" dirty="0" smtClean="0"/>
              <a:t> Story of England</a:t>
            </a:r>
            <a:r>
              <a:rPr lang="en-US" dirty="0" smtClean="0"/>
              <a:t>.</a:t>
            </a:r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129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Middle English Period</vt:lpstr>
      <vt:lpstr>Influence of the Norman Conquest on English Literature</vt:lpstr>
      <vt:lpstr>Poetry</vt:lpstr>
      <vt:lpstr>Metrical Romances</vt:lpstr>
      <vt:lpstr>The Alliterative Poems</vt:lpstr>
      <vt:lpstr>The Chronicles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Middle English Period</dc:title>
  <dc:creator>PRASENJIT</dc:creator>
  <cp:lastModifiedBy>PRASENJIT</cp:lastModifiedBy>
  <cp:revision>6</cp:revision>
  <dcterms:created xsi:type="dcterms:W3CDTF">2022-08-14T09:36:43Z</dcterms:created>
  <dcterms:modified xsi:type="dcterms:W3CDTF">2022-08-14T13:42:28Z</dcterms:modified>
</cp:coreProperties>
</file>