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4117-18DF-4202-8F5F-8E17E3C80F73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5FDE-275B-45F8-B182-E40ACC76ADA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4117-18DF-4202-8F5F-8E17E3C80F73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5FDE-275B-45F8-B182-E40ACC76ADA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4117-18DF-4202-8F5F-8E17E3C80F73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5FDE-275B-45F8-B182-E40ACC76ADA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4117-18DF-4202-8F5F-8E17E3C80F73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5FDE-275B-45F8-B182-E40ACC76ADA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4117-18DF-4202-8F5F-8E17E3C80F73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5FDE-275B-45F8-B182-E40ACC76ADA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4117-18DF-4202-8F5F-8E17E3C80F73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5FDE-275B-45F8-B182-E40ACC76ADA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4117-18DF-4202-8F5F-8E17E3C80F73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5FDE-275B-45F8-B182-E40ACC76ADA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4117-18DF-4202-8F5F-8E17E3C80F73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5FDE-275B-45F8-B182-E40ACC76ADA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4117-18DF-4202-8F5F-8E17E3C80F73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5FDE-275B-45F8-B182-E40ACC76ADA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4117-18DF-4202-8F5F-8E17E3C80F73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5FDE-275B-45F8-B182-E40ACC76ADA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4117-18DF-4202-8F5F-8E17E3C80F73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5FDE-275B-45F8-B182-E40ACC76ADA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24117-18DF-4202-8F5F-8E17E3C80F73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5FDE-275B-45F8-B182-E40ACC76ADA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Substance Writing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Somali </a:t>
            </a:r>
            <a:r>
              <a:rPr lang="en-US" dirty="0" err="1" smtClean="0"/>
              <a:t>Saha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Important Steps for Drafting the Substance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Comprehension</a:t>
            </a:r>
          </a:p>
          <a:p>
            <a:r>
              <a:rPr lang="en-US" b="1" dirty="0" smtClean="0"/>
              <a:t>Selection</a:t>
            </a:r>
          </a:p>
          <a:p>
            <a:r>
              <a:rPr lang="en-US" b="1" dirty="0" smtClean="0"/>
              <a:t>Elimination</a:t>
            </a:r>
          </a:p>
          <a:p>
            <a:r>
              <a:rPr lang="en-US" b="1" dirty="0" smtClean="0"/>
              <a:t>Drafting</a:t>
            </a:r>
          </a:p>
          <a:p>
            <a:r>
              <a:rPr lang="en-US" b="1" dirty="0" smtClean="0"/>
              <a:t>Crafting</a:t>
            </a:r>
          </a:p>
          <a:p>
            <a:r>
              <a:rPr lang="en-US" b="1" dirty="0" smtClean="0"/>
              <a:t>Reproduction</a:t>
            </a:r>
            <a:endParaRPr lang="en-IN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Be Careful of Omitting the following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Unnecessary words or details</a:t>
            </a:r>
          </a:p>
          <a:p>
            <a:r>
              <a:rPr lang="en-US" b="1" dirty="0" smtClean="0"/>
              <a:t>Repetitions</a:t>
            </a:r>
          </a:p>
          <a:p>
            <a:r>
              <a:rPr lang="en-US" b="1" dirty="0" smtClean="0"/>
              <a:t>Illustrations</a:t>
            </a:r>
          </a:p>
          <a:p>
            <a:r>
              <a:rPr lang="en-US" b="1" dirty="0" smtClean="0"/>
              <a:t>Figurative expressions</a:t>
            </a:r>
          </a:p>
          <a:p>
            <a:r>
              <a:rPr lang="en-US" b="1" dirty="0" smtClean="0"/>
              <a:t>Direct Speech</a:t>
            </a:r>
            <a:endParaRPr lang="en-IN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 of Condensation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Avoiding unnecessary details, superfluous, repetitive, redundant and </a:t>
            </a:r>
            <a:r>
              <a:rPr lang="en-US" dirty="0" err="1" smtClean="0"/>
              <a:t>tautologus</a:t>
            </a:r>
            <a:r>
              <a:rPr lang="en-US" dirty="0" smtClean="0"/>
              <a:t> expressions .</a:t>
            </a:r>
          </a:p>
          <a:p>
            <a:r>
              <a:rPr lang="en-US" dirty="0" smtClean="0"/>
              <a:t>Changing phrases into words</a:t>
            </a:r>
          </a:p>
          <a:p>
            <a:r>
              <a:rPr lang="en-US" dirty="0" smtClean="0"/>
              <a:t>Changing clauses into words</a:t>
            </a:r>
          </a:p>
          <a:p>
            <a:r>
              <a:rPr lang="en-US" dirty="0" smtClean="0"/>
              <a:t>Turning idioms into words</a:t>
            </a:r>
          </a:p>
          <a:p>
            <a:r>
              <a:rPr lang="en-US" dirty="0" smtClean="0"/>
              <a:t>Converting complex and compound sentences into simple sentences.                                            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 of Condensation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single word for a group of words.</a:t>
            </a:r>
          </a:p>
          <a:p>
            <a:r>
              <a:rPr lang="en-US" dirty="0" smtClean="0"/>
              <a:t>Combining many sentences into a single sentence.</a:t>
            </a:r>
          </a:p>
          <a:p>
            <a:r>
              <a:rPr lang="en-US" dirty="0" smtClean="0"/>
              <a:t>Joining into a simple sentence.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Aspects of Substance Writing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Clarity</a:t>
            </a:r>
          </a:p>
          <a:p>
            <a:r>
              <a:rPr lang="en-US" dirty="0" smtClean="0"/>
              <a:t>Simplicity</a:t>
            </a:r>
          </a:p>
          <a:p>
            <a:r>
              <a:rPr lang="en-US" dirty="0" smtClean="0"/>
              <a:t>Neutrality</a:t>
            </a:r>
          </a:p>
          <a:p>
            <a:r>
              <a:rPr lang="en-US" dirty="0" smtClean="0"/>
              <a:t>Brevity</a:t>
            </a:r>
          </a:p>
          <a:p>
            <a:r>
              <a:rPr lang="en-US" dirty="0" smtClean="0"/>
              <a:t>Appropriateness</a:t>
            </a:r>
          </a:p>
          <a:p>
            <a:r>
              <a:rPr lang="en-US" dirty="0" smtClean="0"/>
              <a:t>Unity</a:t>
            </a:r>
          </a:p>
          <a:p>
            <a:r>
              <a:rPr lang="en-US" dirty="0" smtClean="0"/>
              <a:t>Essence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Thank You</a:t>
            </a:r>
            <a:endParaRPr lang="en-IN" sz="80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Introduction to Substance Writing</vt:lpstr>
      <vt:lpstr>Important Steps for Drafting the Substance</vt:lpstr>
      <vt:lpstr>Be Careful of Omitting the following</vt:lpstr>
      <vt:lpstr>The Art of Condensation</vt:lpstr>
      <vt:lpstr>The Art of Condensation</vt:lpstr>
      <vt:lpstr>Essential Aspects of Substance Writing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Substance Writing</dc:title>
  <dc:creator>PRASENJIT</dc:creator>
  <cp:lastModifiedBy>PRASENJIT</cp:lastModifiedBy>
  <cp:revision>10</cp:revision>
  <dcterms:created xsi:type="dcterms:W3CDTF">2022-08-23T15:02:45Z</dcterms:created>
  <dcterms:modified xsi:type="dcterms:W3CDTF">2022-08-26T16:44:47Z</dcterms:modified>
</cp:coreProperties>
</file>