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56C-0F19-46A1-8CF0-67E1904CDC19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B090-9A4F-4F9F-82CD-11FD5282C6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56C-0F19-46A1-8CF0-67E1904CDC19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B090-9A4F-4F9F-82CD-11FD5282C6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56C-0F19-46A1-8CF0-67E1904CDC19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B090-9A4F-4F9F-82CD-11FD5282C6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56C-0F19-46A1-8CF0-67E1904CDC19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B090-9A4F-4F9F-82CD-11FD5282C6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56C-0F19-46A1-8CF0-67E1904CDC19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B090-9A4F-4F9F-82CD-11FD5282C6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56C-0F19-46A1-8CF0-67E1904CDC19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B090-9A4F-4F9F-82CD-11FD5282C6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56C-0F19-46A1-8CF0-67E1904CDC19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B090-9A4F-4F9F-82CD-11FD5282C6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56C-0F19-46A1-8CF0-67E1904CDC19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B090-9A4F-4F9F-82CD-11FD5282C6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56C-0F19-46A1-8CF0-67E1904CDC19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B090-9A4F-4F9F-82CD-11FD5282C6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56C-0F19-46A1-8CF0-67E1904CDC19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B090-9A4F-4F9F-82CD-11FD5282C6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56C-0F19-46A1-8CF0-67E1904CDC19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B090-9A4F-4F9F-82CD-11FD5282C6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8256C-0F19-46A1-8CF0-67E1904CDC19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DB090-9A4F-4F9F-82CD-11FD5282C6A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rgbClr val="CCCCFF">
                <a:alpha val="4600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Prosody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Somali </a:t>
            </a:r>
            <a:r>
              <a:rPr lang="en-US" dirty="0" err="1" smtClean="0"/>
              <a:t>Saha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>
                <a:alpha val="500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 of Disyllabic Feet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Hypermetrical: If at the end of an iambic line, there is only an unaccented syllable, it is presumed that the syllable is extra, and the line is called extra-metrical or hypermetrical.</a:t>
            </a:r>
          </a:p>
          <a:p>
            <a:endParaRPr lang="en-US" dirty="0"/>
          </a:p>
          <a:p>
            <a:r>
              <a:rPr lang="en-US" dirty="0" smtClean="0"/>
              <a:t>Hypermetrical variation occur only in </a:t>
            </a:r>
            <a:r>
              <a:rPr lang="en-US" smtClean="0"/>
              <a:t>iambic lines.</a:t>
            </a:r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3195501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rgbClr val="CCCCFF">
                <a:alpha val="500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35743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lgerian" pitchFamily="82" charset="0"/>
              </a:rPr>
              <a:t>Thank You</a:t>
            </a:r>
            <a:endParaRPr lang="en-IN" sz="80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rgbClr val="CCCCFF">
                <a:alpha val="4600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Prosody?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term ‘Prosody’ comes from Gk. </a:t>
            </a:r>
            <a:r>
              <a:rPr lang="en-US" dirty="0" err="1" smtClean="0"/>
              <a:t>Prosodia</a:t>
            </a:r>
            <a:r>
              <a:rPr lang="en-US" dirty="0" smtClean="0"/>
              <a:t>, which means a song sung to music. It deals with the law of versification. It treats the rules which regulate the structure of verses.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rgbClr val="CCCCFF">
                <a:alpha val="4600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Rules regarding Accents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Accent falls on the important or root syllable.</a:t>
            </a:r>
          </a:p>
          <a:p>
            <a:r>
              <a:rPr lang="en-US" dirty="0" smtClean="0"/>
              <a:t>Accent falls on important words.</a:t>
            </a:r>
          </a:p>
          <a:p>
            <a:r>
              <a:rPr lang="en-US" dirty="0" smtClean="0"/>
              <a:t>Accent falls on alternate syllables.</a:t>
            </a:r>
          </a:p>
          <a:p>
            <a:r>
              <a:rPr lang="en-US" dirty="0" smtClean="0"/>
              <a:t>In the case of a mono-syllabic word, accent </a:t>
            </a:r>
            <a:r>
              <a:rPr lang="en-US" dirty="0" err="1" smtClean="0"/>
              <a:t>dependes</a:t>
            </a:r>
            <a:r>
              <a:rPr lang="en-US" dirty="0" smtClean="0"/>
              <a:t> on the nature and the position of the word.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diayllabic</a:t>
            </a:r>
            <a:r>
              <a:rPr lang="en-US" dirty="0" smtClean="0"/>
              <a:t> word has one accented syllable.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>
                <a:alpha val="500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Rules regarding Accent 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word is of three syllables, accent is laid on one syllable which may be the first, second or third syllable.</a:t>
            </a:r>
          </a:p>
          <a:p>
            <a:r>
              <a:rPr lang="en-US" dirty="0" smtClean="0"/>
              <a:t>In case of </a:t>
            </a:r>
            <a:r>
              <a:rPr lang="en-US" dirty="0" err="1" smtClean="0"/>
              <a:t>tetrasyllabic</a:t>
            </a:r>
            <a:r>
              <a:rPr lang="en-US" dirty="0" smtClean="0"/>
              <a:t> words, accent falls on alternate syllables.</a:t>
            </a:r>
          </a:p>
          <a:p>
            <a:r>
              <a:rPr lang="en-US" dirty="0" smtClean="0"/>
              <a:t>Accent does not fall on articles, conjunctions, prepositions, interjections etc.</a:t>
            </a:r>
          </a:p>
          <a:p>
            <a:r>
              <a:rPr lang="en-US" dirty="0" smtClean="0"/>
              <a:t>Accent does not fall on prefixes and suffixes.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CCCCFF">
                <a:alpha val="500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Feet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foot is composed of two or three syllables.</a:t>
            </a:r>
          </a:p>
          <a:p>
            <a:r>
              <a:rPr lang="en-US" dirty="0" smtClean="0"/>
              <a:t>The number of neither accented nor unaccented syllables does exceed two.</a:t>
            </a:r>
          </a:p>
          <a:p>
            <a:r>
              <a:rPr lang="en-US" dirty="0" smtClean="0"/>
              <a:t>A foot may be </a:t>
            </a:r>
            <a:r>
              <a:rPr lang="en-US" dirty="0" err="1" smtClean="0"/>
              <a:t>di</a:t>
            </a:r>
            <a:r>
              <a:rPr lang="en-US" dirty="0" smtClean="0"/>
              <a:t>-syllabic or tri-syllabic, but in the case of a tri-syllabic foot, the accented syllable is only one.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0">
              <a:srgbClr val="CCCCFF">
                <a:alpha val="500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Disyllabic Feet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Trochee:</a:t>
            </a:r>
            <a:r>
              <a:rPr lang="en-US" dirty="0" smtClean="0"/>
              <a:t> When an accented syllable is followed by an unaccented one.</a:t>
            </a:r>
          </a:p>
          <a:p>
            <a:r>
              <a:rPr lang="en-US" b="1" dirty="0" smtClean="0"/>
              <a:t>Iambus:</a:t>
            </a:r>
            <a:r>
              <a:rPr lang="en-US" dirty="0" smtClean="0"/>
              <a:t> When an unaccented syllable is followed by an accented one.</a:t>
            </a:r>
          </a:p>
          <a:p>
            <a:r>
              <a:rPr lang="en-US" b="1" dirty="0" smtClean="0"/>
              <a:t>Spondee: </a:t>
            </a:r>
            <a:r>
              <a:rPr lang="en-US" dirty="0" smtClean="0"/>
              <a:t>When both the syllables are accented.</a:t>
            </a:r>
          </a:p>
          <a:p>
            <a:r>
              <a:rPr lang="en-US" b="1" dirty="0" smtClean="0"/>
              <a:t>Pyrrhic:</a:t>
            </a:r>
            <a:r>
              <a:rPr lang="en-US" dirty="0" smtClean="0"/>
              <a:t> When both the syllables are unaccented.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>
                <a:alpha val="500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Trisyllabic</a:t>
            </a:r>
            <a:r>
              <a:rPr lang="en-US" dirty="0" smtClean="0"/>
              <a:t> Feet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Dactyle</a:t>
            </a:r>
            <a:r>
              <a:rPr lang="en-US" b="1" dirty="0" smtClean="0"/>
              <a:t>:</a:t>
            </a:r>
            <a:r>
              <a:rPr lang="en-US" dirty="0" smtClean="0"/>
              <a:t> When one accented syllable precedes two unaccented </a:t>
            </a:r>
            <a:r>
              <a:rPr lang="en-US" dirty="0" err="1" smtClean="0"/>
              <a:t>ayllables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Amphibrach: </a:t>
            </a:r>
            <a:r>
              <a:rPr lang="en-US" dirty="0" smtClean="0"/>
              <a:t>When the middle syllable is only accented, and the rest remain unaccented.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err="1" smtClean="0"/>
              <a:t>Anapaest</a:t>
            </a:r>
            <a:r>
              <a:rPr lang="en-US" b="1" dirty="0" smtClean="0"/>
              <a:t>: </a:t>
            </a:r>
            <a:r>
              <a:rPr lang="en-US" dirty="0" smtClean="0"/>
              <a:t>When an accented syllable is preceded by two unaccented syllables.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>
                <a:alpha val="500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 of Disyllabic Feet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Catalectic: </a:t>
            </a:r>
            <a:r>
              <a:rPr lang="en-US" dirty="0" smtClean="0"/>
              <a:t>If at the end of a trochaic line, there is only an accented syllable, it is presumed that an unaccented syllable is dropped, the foot is called catalectic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Catalectic occurs only in trochaic lines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>
                <a:alpha val="500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 of Disyllabic Feet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Acephalous</a:t>
            </a:r>
            <a:r>
              <a:rPr lang="en-US" b="1" dirty="0" smtClean="0"/>
              <a:t>:</a:t>
            </a:r>
            <a:r>
              <a:rPr lang="en-US" dirty="0" smtClean="0"/>
              <a:t> If in the beginning of an iambic line, there is only an accented syllable, it is presumed that an unaccented syllable is dropped. And the foot is called </a:t>
            </a:r>
            <a:r>
              <a:rPr lang="en-US" dirty="0" err="1" smtClean="0"/>
              <a:t>acephalous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Acephalous</a:t>
            </a:r>
            <a:r>
              <a:rPr lang="en-US" dirty="0" smtClean="0"/>
              <a:t> variation occurs only in iambic lines.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444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Introduction to Prosody</vt:lpstr>
      <vt:lpstr>What is Prosody?</vt:lpstr>
      <vt:lpstr>General Rules regarding Accents</vt:lpstr>
      <vt:lpstr>General Rules regarding Accent 2</vt:lpstr>
      <vt:lpstr>Nature of Feet</vt:lpstr>
      <vt:lpstr>Disyllabic Feet</vt:lpstr>
      <vt:lpstr>Trisyllabic Feet</vt:lpstr>
      <vt:lpstr>Variations of Disyllabic Feet</vt:lpstr>
      <vt:lpstr>Variations of Disyllabic Feet</vt:lpstr>
      <vt:lpstr>Variations of Disyllabic Feet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Prosody</dc:title>
  <dc:creator>PRASENJIT</dc:creator>
  <cp:lastModifiedBy>PRASENJIT</cp:lastModifiedBy>
  <cp:revision>13</cp:revision>
  <dcterms:created xsi:type="dcterms:W3CDTF">2022-08-23T03:25:11Z</dcterms:created>
  <dcterms:modified xsi:type="dcterms:W3CDTF">2022-08-23T10:17:54Z</dcterms:modified>
</cp:coreProperties>
</file>