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F78E7-913A-4827-B15C-E29DDE077141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582E-EDCC-49EB-876D-53C1B243A37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English Literature</a:t>
            </a:r>
            <a:br>
              <a:rPr lang="en-US" dirty="0" smtClean="0"/>
            </a:br>
            <a:r>
              <a:rPr lang="en-US" dirty="0" smtClean="0"/>
              <a:t>OLD ENGLISH PERIOD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            Dr. Somali </a:t>
            </a:r>
            <a:r>
              <a:rPr lang="en-US" b="1" dirty="0" err="1" smtClean="0">
                <a:solidFill>
                  <a:schemeClr val="tx1"/>
                </a:solidFill>
              </a:rPr>
              <a:t>Saha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 Saxon Prose Writers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</a:t>
            </a:r>
          </a:p>
          <a:p>
            <a:r>
              <a:rPr lang="en-US" dirty="0" smtClean="0"/>
              <a:t>Aelfric</a:t>
            </a:r>
          </a:p>
          <a:p>
            <a:r>
              <a:rPr lang="en-US" smtClean="0"/>
              <a:t>Wulfstan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i="1" smtClean="0"/>
              <a:t>Thank You</a:t>
            </a:r>
            <a:endParaRPr lang="en-IN" sz="8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Cetts</a:t>
            </a:r>
            <a:r>
              <a:rPr lang="en-US" dirty="0" smtClean="0"/>
              <a:t>(Britons)</a:t>
            </a:r>
          </a:p>
          <a:p>
            <a:r>
              <a:rPr lang="en-US" dirty="0" smtClean="0"/>
              <a:t>Romans(43-410 AD)</a:t>
            </a:r>
          </a:p>
          <a:p>
            <a:r>
              <a:rPr lang="en-US" dirty="0" smtClean="0"/>
              <a:t>Angles, </a:t>
            </a:r>
            <a:r>
              <a:rPr lang="en-US" dirty="0" err="1" smtClean="0"/>
              <a:t>Sexons</a:t>
            </a:r>
            <a:r>
              <a:rPr lang="en-US" dirty="0"/>
              <a:t> </a:t>
            </a:r>
            <a:r>
              <a:rPr lang="en-US" dirty="0" smtClean="0"/>
              <a:t>and Jutes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Features of The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Pegan</a:t>
            </a:r>
            <a:r>
              <a:rPr lang="en-US" dirty="0" smtClean="0"/>
              <a:t> Origins</a:t>
            </a:r>
          </a:p>
          <a:p>
            <a:r>
              <a:rPr lang="en-US" dirty="0" smtClean="0"/>
              <a:t>Anonymous Origins</a:t>
            </a:r>
          </a:p>
          <a:p>
            <a:r>
              <a:rPr lang="en-US" dirty="0" smtClean="0"/>
              <a:t>The Imitative Quality</a:t>
            </a:r>
          </a:p>
          <a:p>
            <a:r>
              <a:rPr lang="en-US" dirty="0" smtClean="0"/>
              <a:t>The Manuscripts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Language</a:t>
            </a:r>
            <a:br>
              <a:rPr lang="en-US" dirty="0" smtClean="0"/>
            </a:br>
            <a:r>
              <a:rPr lang="en-US" dirty="0" smtClean="0"/>
              <a:t>Four Dialects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Northumbrian</a:t>
            </a:r>
          </a:p>
          <a:p>
            <a:r>
              <a:rPr lang="en-US" dirty="0" smtClean="0"/>
              <a:t>Mercian</a:t>
            </a:r>
          </a:p>
          <a:p>
            <a:r>
              <a:rPr lang="en-US" dirty="0" smtClean="0"/>
              <a:t>Kentish</a:t>
            </a:r>
          </a:p>
          <a:p>
            <a:r>
              <a:rPr lang="en-US" dirty="0" smtClean="0"/>
              <a:t>West Saxon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Epic Poem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Pagan Poems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Widsith</a:t>
            </a:r>
            <a:endParaRPr lang="en-US" dirty="0" smtClean="0"/>
          </a:p>
          <a:p>
            <a:r>
              <a:rPr lang="en-US" dirty="0" err="1" smtClean="0"/>
              <a:t>Waldere</a:t>
            </a:r>
            <a:endParaRPr lang="en-US" dirty="0" smtClean="0"/>
          </a:p>
          <a:p>
            <a:r>
              <a:rPr lang="en-US" dirty="0" smtClean="0"/>
              <a:t>The Fight at </a:t>
            </a:r>
            <a:r>
              <a:rPr lang="en-US" dirty="0" err="1" smtClean="0"/>
              <a:t>Finnsbarh</a:t>
            </a:r>
            <a:endParaRPr lang="en-US" dirty="0" smtClean="0"/>
          </a:p>
          <a:p>
            <a:r>
              <a:rPr lang="en-US" dirty="0" smtClean="0"/>
              <a:t>The Battle of </a:t>
            </a:r>
            <a:r>
              <a:rPr lang="en-US" dirty="0" err="1" smtClean="0"/>
              <a:t>Maldon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Wanderer</a:t>
            </a:r>
          </a:p>
          <a:p>
            <a:r>
              <a:rPr lang="en-US" dirty="0" smtClean="0"/>
              <a:t>The Seafarer</a:t>
            </a:r>
          </a:p>
          <a:p>
            <a:r>
              <a:rPr lang="en-US" dirty="0" smtClean="0"/>
              <a:t>Wife’s Lament</a:t>
            </a:r>
          </a:p>
          <a:p>
            <a:r>
              <a:rPr lang="en-US" dirty="0" smtClean="0"/>
              <a:t>Husband's Message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Caedmonian</a:t>
            </a:r>
            <a:r>
              <a:rPr lang="en-US" dirty="0" smtClean="0"/>
              <a:t> Poems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Genesis</a:t>
            </a:r>
          </a:p>
          <a:p>
            <a:r>
              <a:rPr lang="en-US" dirty="0" smtClean="0"/>
              <a:t>Exodus</a:t>
            </a:r>
          </a:p>
          <a:p>
            <a:r>
              <a:rPr lang="en-US" dirty="0" smtClean="0"/>
              <a:t>Daniel</a:t>
            </a:r>
          </a:p>
          <a:p>
            <a:r>
              <a:rPr lang="en-US" dirty="0" smtClean="0"/>
              <a:t>Christ and Satan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Cynewulfian</a:t>
            </a:r>
            <a:r>
              <a:rPr lang="en-US" dirty="0" smtClean="0"/>
              <a:t> Poems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Juliana</a:t>
            </a:r>
          </a:p>
          <a:p>
            <a:r>
              <a:rPr lang="en-US" dirty="0" err="1" smtClean="0"/>
              <a:t>Elene</a:t>
            </a:r>
            <a:endParaRPr lang="en-US" dirty="0" smtClean="0"/>
          </a:p>
          <a:p>
            <a:r>
              <a:rPr lang="en-US" dirty="0" smtClean="0"/>
              <a:t>Christ</a:t>
            </a:r>
          </a:p>
          <a:p>
            <a:r>
              <a:rPr lang="en-US" dirty="0" smtClean="0"/>
              <a:t>The Fates of the Apostles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History of English Literature OLD ENGLISH PERIOD </vt:lpstr>
      <vt:lpstr>ANGLO-SAXONS</vt:lpstr>
      <vt:lpstr>Literature Features of The Period</vt:lpstr>
      <vt:lpstr>The Language Four Dialects </vt:lpstr>
      <vt:lpstr>Anglo-Saxon Epic Poem</vt:lpstr>
      <vt:lpstr>The Pagan Poems</vt:lpstr>
      <vt:lpstr>The Elegies</vt:lpstr>
      <vt:lpstr>Caedmonian Poems</vt:lpstr>
      <vt:lpstr>Cynewulfian Poems</vt:lpstr>
      <vt:lpstr>Anglo Saxon Prose Writers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English Literature OLD ENGLISH PERIOD Dr SOMALI SAHA</dc:title>
  <dc:creator>PRASENJIT</dc:creator>
  <cp:lastModifiedBy>PRASENJIT</cp:lastModifiedBy>
  <cp:revision>12</cp:revision>
  <dcterms:created xsi:type="dcterms:W3CDTF">2022-08-12T16:06:21Z</dcterms:created>
  <dcterms:modified xsi:type="dcterms:W3CDTF">2022-08-23T10:12:08Z</dcterms:modified>
</cp:coreProperties>
</file>