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F20A2-84A4-4615-83F6-D71F2859C324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C841E-8254-46D9-92F5-11ED9FB0A4F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C841E-8254-46D9-92F5-11ED9FB0A4F9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B75CAD-128C-4C3C-AFC5-B6B7EA6BE98C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EB9EBC-C02B-464A-883C-52575F43BF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ot.be/VrDL2vMyOA8" TargetMode="External"/><Relationship Id="rId2" Type="http://schemas.openxmlformats.org/officeDocument/2006/relationships/hyperlink" Target="http://youtu.be/08Eot7EhL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 Tips to Develop Fluency in English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Somali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Saha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Assistant Professor.</a:t>
            </a:r>
          </a:p>
          <a:p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English, Women’s College</a:t>
            </a:r>
            <a:endParaRPr lang="en-I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Individual words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Phrases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Sentences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Connected Sentences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6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 Language in Chunks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About yourself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Family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Hobbies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Memorable Moment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Challenging Moment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7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Sound Well Prepared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Cambly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-an App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Online tutors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Online Guidance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 to them, listen to them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8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Converse with Native English Speakers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Practice means Perfect</a:t>
            </a: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a subject of your interest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Make groups with your friends and discuss among yourselves.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9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Join Meet-ups and Groups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BBC News/CNN News/DD National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Oxford’s Advanced Learner’s Dictionary/ Cambridge Advanced Learner’s Dictionary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10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Watch English News and Use Dictionary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Special Attention to Intonation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Special Focus on Pronunciation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FREE TIP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Observe and Copy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Get out there and speak English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Get Used to Pressure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Speed Reading and Reading Aloud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Sing English Songs with Lyrics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Watch English Movies with Subtitles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Let’s Recap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Learn Language in Chunks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Sound Well Prepared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Converse with Native English Speakers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Join Meet-ups and Groups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Listen English News and Use good Dictionary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Observe and Copy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Let’s Recap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Oxfordonlineenglish.com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http://youtu.be/08Eot7EhLM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http://yot.be/VrDL2vMyOA8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Further Study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end of the lecture, the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be able to list out 10 important tips to develop fluency in English.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be able to recognize the key areas where they need to concentrate.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Speak smoothly without stopping or hesitating.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skill of reading aloud with proper intonation, phrasing and expression.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Maintaining the pace during speaking or reading.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Fluency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Physical</a:t>
            </a:r>
          </a:p>
          <a:p>
            <a:endParaRPr lang="en-US" sz="4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Mental</a:t>
            </a:r>
            <a:endParaRPr lang="en-US" sz="4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Fluency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Talk to people and converse frequently.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English Newspapers/books etc.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Listen to English speaking people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Nothing will help you speaking except speaking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1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Get Out There and Speak English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Accept the situation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Don’t get nervous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more practice(in front of the mirror)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 in English, think in English and if possible, dream in English.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2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Get Used to Pressure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an easy text with new words.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the text aloud and time yourself.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it again aloud and try to beat your time.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Repeat and try to get the faster time you can.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3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 Reading and Reading Aloud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 a popular song</a:t>
            </a: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lyrics online</a:t>
            </a: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 the song with the lyrics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a faster song and practice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4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Practicing English Songs with Lyrics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Find out your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English movie</a:t>
            </a:r>
          </a:p>
          <a:p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 the subtitles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Start practicing your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dialogues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TIP 5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Watch English Movies with Subtitles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383</Words>
  <Application>Microsoft Office PowerPoint</Application>
  <PresentationFormat>On-screen Show (4:3)</PresentationFormat>
  <Paragraphs>131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10 Tips to Develop Fluency in English</vt:lpstr>
      <vt:lpstr>Objective</vt:lpstr>
      <vt:lpstr>What is Fluency</vt:lpstr>
      <vt:lpstr>Types of Fluency</vt:lpstr>
      <vt:lpstr>TIP 1 Get Out There and Speak English</vt:lpstr>
      <vt:lpstr>TIP 2 Get Used to Pressure</vt:lpstr>
      <vt:lpstr>TIP 3 Speed Reading and Reading Aloud</vt:lpstr>
      <vt:lpstr>TIP 4 Practicing English Songs with Lyrics</vt:lpstr>
      <vt:lpstr>TIP 5 Watch English Movies with Subtitles</vt:lpstr>
      <vt:lpstr>TIP 6 Learn Language in Chunks</vt:lpstr>
      <vt:lpstr>TIP 7 Sound Well Prepared</vt:lpstr>
      <vt:lpstr>TIP 8 Converse with Native English Speakers</vt:lpstr>
      <vt:lpstr>TIP 9 Join Meet-ups and Groups</vt:lpstr>
      <vt:lpstr>TIP 10 Watch English News and Use Dictionary</vt:lpstr>
      <vt:lpstr>FREE TIP Observe and Copy</vt:lpstr>
      <vt:lpstr>Let’s Recap</vt:lpstr>
      <vt:lpstr>Let’s Recap</vt:lpstr>
      <vt:lpstr>For Further Study</vt:lpstr>
      <vt:lpstr>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PRASENJIT</dc:creator>
  <cp:lastModifiedBy>PRASENJIT</cp:lastModifiedBy>
  <cp:revision>56</cp:revision>
  <dcterms:created xsi:type="dcterms:W3CDTF">2022-03-15T15:54:46Z</dcterms:created>
  <dcterms:modified xsi:type="dcterms:W3CDTF">2022-08-18T10:14:05Z</dcterms:modified>
</cp:coreProperties>
</file>