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22CF7-C385-49F6-90E3-832D99D491B9}" type="datetimeFigureOut">
              <a:rPr lang="en-US" smtClean="0"/>
              <a:pPr/>
              <a:t>8/23/2022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9992-9A4F-4FE6-9818-3EA72DD6200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of Speech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Somali </a:t>
            </a:r>
            <a:r>
              <a:rPr lang="en-US" dirty="0" err="1" smtClean="0"/>
              <a:t>Saha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67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Thank You</a:t>
            </a:r>
            <a:endParaRPr lang="en-IN" sz="8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Classes of Figures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based on Similarity</a:t>
            </a:r>
          </a:p>
          <a:p>
            <a:r>
              <a:rPr lang="en-US" dirty="0" smtClean="0"/>
              <a:t>Figures based on Association</a:t>
            </a:r>
          </a:p>
          <a:p>
            <a:r>
              <a:rPr lang="en-US" dirty="0" smtClean="0"/>
              <a:t>Figures based on Contrast or Difference</a:t>
            </a:r>
          </a:p>
          <a:p>
            <a:r>
              <a:rPr lang="en-US" dirty="0" smtClean="0"/>
              <a:t>Figures based on Imagination</a:t>
            </a:r>
          </a:p>
          <a:p>
            <a:r>
              <a:rPr lang="en-US" dirty="0" smtClean="0"/>
              <a:t>Figures based on Indirectness</a:t>
            </a:r>
          </a:p>
          <a:p>
            <a:r>
              <a:rPr lang="en-US" dirty="0" smtClean="0"/>
              <a:t>Figures based on Sound</a:t>
            </a:r>
          </a:p>
          <a:p>
            <a:r>
              <a:rPr lang="en-US" dirty="0" smtClean="0"/>
              <a:t>Figures based on Construction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Similarity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Allegory</a:t>
            </a:r>
          </a:p>
          <a:p>
            <a:r>
              <a:rPr lang="en-US" dirty="0" smtClean="0"/>
              <a:t>Parable</a:t>
            </a:r>
          </a:p>
          <a:p>
            <a:r>
              <a:rPr lang="en-US" dirty="0" smtClean="0"/>
              <a:t>Fable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Association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Metonymy</a:t>
            </a:r>
          </a:p>
          <a:p>
            <a:r>
              <a:rPr lang="en-US" dirty="0" smtClean="0"/>
              <a:t>Synecdoche</a:t>
            </a:r>
          </a:p>
          <a:p>
            <a:r>
              <a:rPr lang="en-US" dirty="0" smtClean="0"/>
              <a:t>Transferred Epithet</a:t>
            </a:r>
          </a:p>
          <a:p>
            <a:r>
              <a:rPr lang="en-US" dirty="0" smtClean="0"/>
              <a:t>Allusion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accent1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Contrast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Antithesis</a:t>
            </a:r>
          </a:p>
          <a:p>
            <a:r>
              <a:rPr lang="en-US" dirty="0" smtClean="0"/>
              <a:t>Epigram</a:t>
            </a:r>
          </a:p>
          <a:p>
            <a:r>
              <a:rPr lang="en-US" dirty="0" smtClean="0"/>
              <a:t>Oxymoron</a:t>
            </a:r>
          </a:p>
          <a:p>
            <a:r>
              <a:rPr lang="en-US" dirty="0" smtClean="0"/>
              <a:t>Climax</a:t>
            </a:r>
          </a:p>
          <a:p>
            <a:r>
              <a:rPr lang="en-US" dirty="0" smtClean="0"/>
              <a:t>Anti-climax</a:t>
            </a:r>
          </a:p>
          <a:p>
            <a:r>
              <a:rPr lang="en-US" dirty="0" smtClean="0"/>
              <a:t>Condensed Sentence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Imagination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Apostrophe</a:t>
            </a:r>
          </a:p>
          <a:p>
            <a:r>
              <a:rPr lang="en-US" dirty="0" smtClean="0"/>
              <a:t>Pathetic Fallacy</a:t>
            </a:r>
          </a:p>
          <a:p>
            <a:r>
              <a:rPr lang="en-US" dirty="0" smtClean="0"/>
              <a:t>Personal Metaphor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Hyperbole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67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Indirectness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Innuendo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Periphrasis</a:t>
            </a:r>
          </a:p>
          <a:p>
            <a:r>
              <a:rPr lang="en-US" dirty="0" smtClean="0"/>
              <a:t>Euphemism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Sound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Assonance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  <a:alpha val="67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Based on Construction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Interrogation           &gt;</a:t>
            </a:r>
            <a:r>
              <a:rPr lang="en-US" dirty="0" err="1" smtClean="0"/>
              <a:t>Polysyndeton</a:t>
            </a:r>
            <a:endParaRPr lang="en-US" dirty="0" smtClean="0"/>
          </a:p>
          <a:p>
            <a:r>
              <a:rPr lang="en-US" dirty="0" smtClean="0"/>
              <a:t>Exclamation.       </a:t>
            </a:r>
            <a:r>
              <a:rPr lang="en-US" dirty="0"/>
              <a:t> </a:t>
            </a:r>
            <a:r>
              <a:rPr lang="en-US" dirty="0" smtClean="0"/>
              <a:t>    &gt; </a:t>
            </a:r>
            <a:r>
              <a:rPr lang="en-US" dirty="0" err="1" smtClean="0"/>
              <a:t>Epanaphora</a:t>
            </a:r>
            <a:endParaRPr lang="en-US" dirty="0" smtClean="0"/>
          </a:p>
          <a:p>
            <a:r>
              <a:rPr lang="en-US" dirty="0" smtClean="0"/>
              <a:t>Chiasmus                  &gt; </a:t>
            </a:r>
            <a:r>
              <a:rPr lang="en-US" smtClean="0"/>
              <a:t>Palologia</a:t>
            </a:r>
            <a:endParaRPr lang="en-US" dirty="0" smtClean="0"/>
          </a:p>
          <a:p>
            <a:r>
              <a:rPr lang="en-US" dirty="0" smtClean="0"/>
              <a:t>Zeugma</a:t>
            </a:r>
          </a:p>
          <a:p>
            <a:r>
              <a:rPr lang="en-US" dirty="0" smtClean="0"/>
              <a:t>Hendiadys</a:t>
            </a:r>
          </a:p>
          <a:p>
            <a:r>
              <a:rPr lang="en-US" dirty="0" smtClean="0"/>
              <a:t>Litotes</a:t>
            </a:r>
          </a:p>
          <a:p>
            <a:r>
              <a:rPr lang="en-US" dirty="0" smtClean="0"/>
              <a:t>Hyperbaton</a:t>
            </a:r>
          </a:p>
          <a:p>
            <a:r>
              <a:rPr lang="en-US" dirty="0" smtClean="0"/>
              <a:t>Asyndeton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Figures of Speech</vt:lpstr>
      <vt:lpstr>The Seven Classes of Figures</vt:lpstr>
      <vt:lpstr>Figures Based on Similarity</vt:lpstr>
      <vt:lpstr>Figures Based on Association</vt:lpstr>
      <vt:lpstr>Figures Based on Contrast</vt:lpstr>
      <vt:lpstr>Figures Based on Imagination</vt:lpstr>
      <vt:lpstr>Figures Based on Indirectness</vt:lpstr>
      <vt:lpstr>Figures Based on Sound</vt:lpstr>
      <vt:lpstr>Figures Based on Construction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of Speech</dc:title>
  <dc:creator>PRASENJIT</dc:creator>
  <cp:lastModifiedBy>PRASENJIT</cp:lastModifiedBy>
  <cp:revision>9</cp:revision>
  <dcterms:created xsi:type="dcterms:W3CDTF">2022-08-23T03:07:12Z</dcterms:created>
  <dcterms:modified xsi:type="dcterms:W3CDTF">2022-08-23T10:08:51Z</dcterms:modified>
</cp:coreProperties>
</file>