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7" r:id="rId6"/>
    <p:sldId id="266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300" r:id="rId30"/>
    <p:sldId id="299" r:id="rId31"/>
    <p:sldId id="298" r:id="rId32"/>
    <p:sldId id="297" r:id="rId33"/>
    <p:sldId id="296" r:id="rId34"/>
    <p:sldId id="295" r:id="rId35"/>
    <p:sldId id="294" r:id="rId36"/>
    <p:sldId id="291" r:id="rId37"/>
    <p:sldId id="293" r:id="rId38"/>
    <p:sldId id="302" r:id="rId39"/>
    <p:sldId id="314" r:id="rId40"/>
    <p:sldId id="317" r:id="rId41"/>
    <p:sldId id="316" r:id="rId42"/>
    <p:sldId id="315" r:id="rId43"/>
    <p:sldId id="318" r:id="rId44"/>
    <p:sldId id="323" r:id="rId45"/>
    <p:sldId id="322" r:id="rId46"/>
    <p:sldId id="321" r:id="rId47"/>
    <p:sldId id="320" r:id="rId48"/>
    <p:sldId id="319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34" r:id="rId60"/>
    <p:sldId id="335" r:id="rId61"/>
    <p:sldId id="336" r:id="rId62"/>
    <p:sldId id="337" r:id="rId63"/>
    <p:sldId id="338" r:id="rId64"/>
    <p:sldId id="342" r:id="rId65"/>
    <p:sldId id="341" r:id="rId66"/>
    <p:sldId id="340" r:id="rId67"/>
    <p:sldId id="339" r:id="rId68"/>
    <p:sldId id="343" r:id="rId69"/>
    <p:sldId id="344" r:id="rId70"/>
    <p:sldId id="354" r:id="rId71"/>
    <p:sldId id="353" r:id="rId72"/>
    <p:sldId id="359" r:id="rId73"/>
    <p:sldId id="358" r:id="rId74"/>
    <p:sldId id="357" r:id="rId75"/>
    <p:sldId id="356" r:id="rId76"/>
    <p:sldId id="355" r:id="rId77"/>
    <p:sldId id="352" r:id="rId78"/>
    <p:sldId id="351" r:id="rId79"/>
    <p:sldId id="350" r:id="rId80"/>
    <p:sldId id="349" r:id="rId81"/>
    <p:sldId id="348" r:id="rId82"/>
    <p:sldId id="347" r:id="rId83"/>
    <p:sldId id="346" r:id="rId84"/>
    <p:sldId id="360" r:id="rId85"/>
    <p:sldId id="345" r:id="rId86"/>
    <p:sldId id="361" r:id="rId87"/>
    <p:sldId id="362" r:id="rId88"/>
    <p:sldId id="363" r:id="rId89"/>
    <p:sldId id="364" r:id="rId90"/>
    <p:sldId id="365" r:id="rId91"/>
    <p:sldId id="366" r:id="rId92"/>
    <p:sldId id="367" r:id="rId93"/>
    <p:sldId id="368" r:id="rId94"/>
    <p:sldId id="369" r:id="rId95"/>
    <p:sldId id="370" r:id="rId96"/>
    <p:sldId id="371" r:id="rId97"/>
    <p:sldId id="372" r:id="rId98"/>
    <p:sldId id="373" r:id="rId99"/>
    <p:sldId id="374" r:id="rId100"/>
    <p:sldId id="375" r:id="rId101"/>
    <p:sldId id="376" r:id="rId102"/>
    <p:sldId id="377" r:id="rId103"/>
    <p:sldId id="378" r:id="rId104"/>
    <p:sldId id="379" r:id="rId105"/>
    <p:sldId id="380" r:id="rId106"/>
    <p:sldId id="381" r:id="rId107"/>
    <p:sldId id="382" r:id="rId108"/>
    <p:sldId id="383" r:id="rId109"/>
    <p:sldId id="384" r:id="rId110"/>
    <p:sldId id="385" r:id="rId111"/>
    <p:sldId id="386" r:id="rId1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ECA7-2353-43B4-A6C4-7BE5500E8D85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20E5-C59E-4B1C-AB38-CFB909BDD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ECA7-2353-43B4-A6C4-7BE5500E8D85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20E5-C59E-4B1C-AB38-CFB909BDD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ECA7-2353-43B4-A6C4-7BE5500E8D85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20E5-C59E-4B1C-AB38-CFB909BDD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ECA7-2353-43B4-A6C4-7BE5500E8D85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20E5-C59E-4B1C-AB38-CFB909BDD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ECA7-2353-43B4-A6C4-7BE5500E8D85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20E5-C59E-4B1C-AB38-CFB909BDD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ECA7-2353-43B4-A6C4-7BE5500E8D85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20E5-C59E-4B1C-AB38-CFB909BDD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ECA7-2353-43B4-A6C4-7BE5500E8D85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20E5-C59E-4B1C-AB38-CFB909BDD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ECA7-2353-43B4-A6C4-7BE5500E8D85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20E5-C59E-4B1C-AB38-CFB909BDD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ECA7-2353-43B4-A6C4-7BE5500E8D85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20E5-C59E-4B1C-AB38-CFB909BDD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ECA7-2353-43B4-A6C4-7BE5500E8D85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20E5-C59E-4B1C-AB38-CFB909BDD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ECA7-2353-43B4-A6C4-7BE5500E8D85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20E5-C59E-4B1C-AB38-CFB909BDD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0ECA7-2353-43B4-A6C4-7BE5500E8D85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E20E5-C59E-4B1C-AB38-CFB909BDD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9.v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0.v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1.v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2.v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3.v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4.v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5.v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6.v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7.v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8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9.v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0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2.v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3.v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4.v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5.v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6.v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7.v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8.v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9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0.v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1.v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2.v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3.v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4.v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5.v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6.v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7.v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8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9.v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0.v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1.v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2.v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3.v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4.v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5.v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6.v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7.v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8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</TotalTime>
  <Words>0</Words>
  <Application>Microsoft Office PowerPoint</Application>
  <PresentationFormat>On-screen Show (4:3)</PresentationFormat>
  <Paragraphs>0</Paragraphs>
  <Slides>111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85</cp:revision>
  <dcterms:created xsi:type="dcterms:W3CDTF">2022-09-06T10:29:04Z</dcterms:created>
  <dcterms:modified xsi:type="dcterms:W3CDTF">2022-09-12T11:18:28Z</dcterms:modified>
</cp:coreProperties>
</file>